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64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01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184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444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491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418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429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672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392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6540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46810" y="877951"/>
            <a:ext cx="4292600" cy="1855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2D83C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328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06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99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9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411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166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25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91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951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48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6633" y="1219200"/>
            <a:ext cx="73152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19480" marR="5080" indent="-907415">
              <a:lnSpc>
                <a:spcPct val="100000"/>
              </a:lnSpc>
              <a:spcBef>
                <a:spcPts val="95"/>
              </a:spcBef>
            </a:pPr>
            <a:r>
              <a:rPr sz="2800" spc="-30" dirty="0" err="1">
                <a:solidFill>
                  <a:srgbClr val="001F5F"/>
                </a:solidFill>
                <a:latin typeface="Calibri"/>
                <a:cs typeface="Calibri"/>
              </a:rPr>
              <a:t>Интеллект-</a:t>
            </a:r>
            <a:r>
              <a:rPr sz="2800" dirty="0" err="1">
                <a:solidFill>
                  <a:srgbClr val="001F5F"/>
                </a:solidFill>
                <a:latin typeface="Calibri"/>
                <a:cs typeface="Calibri"/>
              </a:rPr>
              <a:t>карты</a:t>
            </a:r>
            <a:r>
              <a:rPr lang="ru-RU" sz="2800" dirty="0">
                <a:solidFill>
                  <a:srgbClr val="001F5F"/>
                </a:solidFill>
                <a:latin typeface="Calibri"/>
                <a:cs typeface="Calibri"/>
              </a:rPr>
              <a:t>- новый метод работы</a:t>
            </a:r>
            <a:br>
              <a:rPr lang="ru-RU" sz="2800" dirty="0">
                <a:solidFill>
                  <a:srgbClr val="001F5F"/>
                </a:solidFill>
                <a:latin typeface="Calibri"/>
                <a:cs typeface="Calibri"/>
              </a:rPr>
            </a:br>
            <a:r>
              <a:rPr lang="ru-RU" sz="2800" dirty="0">
                <a:solidFill>
                  <a:srgbClr val="001F5F"/>
                </a:solidFill>
                <a:latin typeface="Calibri"/>
                <a:cs typeface="Calibri"/>
              </a:rPr>
              <a:t> с детьми дошкольного возраста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73501" y="4413250"/>
            <a:ext cx="644652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9745">
              <a:lnSpc>
                <a:spcPct val="100000"/>
              </a:lnSpc>
              <a:spcBef>
                <a:spcPts val="100"/>
              </a:spcBef>
            </a:pPr>
            <a:r>
              <a:rPr lang="ru-RU" sz="2000" dirty="0">
                <a:solidFill>
                  <a:srgbClr val="001F5F"/>
                </a:solidFill>
                <a:latin typeface="Calibri"/>
                <a:cs typeface="Calibri"/>
              </a:rPr>
              <a:t>Подготовила: </a:t>
            </a:r>
            <a:r>
              <a:rPr lang="ru-RU" sz="2000" dirty="0" err="1">
                <a:solidFill>
                  <a:srgbClr val="001F5F"/>
                </a:solidFill>
                <a:latin typeface="Calibri"/>
                <a:cs typeface="Calibri"/>
              </a:rPr>
              <a:t>Гафиятуллина</a:t>
            </a:r>
            <a:r>
              <a:rPr lang="ru-RU" sz="2000" dirty="0">
                <a:solidFill>
                  <a:srgbClr val="001F5F"/>
                </a:solidFill>
                <a:latin typeface="Calibri"/>
                <a:cs typeface="Calibri"/>
              </a:rPr>
              <a:t> А.А., воспитатель первой квалификационной категории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1053" y="858138"/>
            <a:ext cx="4085590" cy="216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</a:t>
            </a:r>
            <a:r>
              <a:rPr sz="2000" spc="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помощью</a:t>
            </a:r>
            <a:r>
              <a:rPr sz="2000" spc="8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интеллект-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карты</a:t>
            </a:r>
            <a:r>
              <a:rPr sz="2000" spc="8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дети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быстрее</a:t>
            </a:r>
            <a:r>
              <a:rPr sz="2000" spc="7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7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легче</a:t>
            </a:r>
            <a:r>
              <a:rPr sz="2000" spc="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запоминают</a:t>
            </a:r>
            <a:r>
              <a:rPr sz="2000" spc="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и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вспоминают</a:t>
            </a:r>
            <a:r>
              <a:rPr sz="2000" spc="29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нужные</a:t>
            </a:r>
            <a:r>
              <a:rPr sz="2000" spc="2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факты.</a:t>
            </a:r>
            <a:r>
              <a:rPr sz="2000" spc="29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Это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отличный</a:t>
            </a:r>
            <a:r>
              <a:rPr sz="2000" spc="22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помощник</a:t>
            </a:r>
            <a:r>
              <a:rPr sz="2000" spc="2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тогда,</a:t>
            </a:r>
            <a:r>
              <a:rPr sz="2000" spc="2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когда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нужно</a:t>
            </a:r>
            <a:r>
              <a:rPr sz="2000" spc="27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запомнить</a:t>
            </a:r>
            <a:r>
              <a:rPr sz="2000" spc="27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26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рассказать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большой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объем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информации.</a:t>
            </a:r>
            <a:endParaRPr sz="2000" dirty="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</a:t>
            </a:r>
            <a:r>
              <a:rPr sz="2000" spc="46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условиях</a:t>
            </a:r>
            <a:r>
              <a:rPr sz="2000" spc="46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 err="1">
                <a:solidFill>
                  <a:srgbClr val="001F5F"/>
                </a:solidFill>
                <a:latin typeface="Trebuchet MS"/>
                <a:cs typeface="Trebuchet MS"/>
              </a:rPr>
              <a:t>реализации</a:t>
            </a:r>
            <a:r>
              <a:rPr sz="2000" spc="46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Ф</a:t>
            </a:r>
            <a:r>
              <a:rPr lang="ru-RU" sz="2000" spc="-20" dirty="0">
                <a:solidFill>
                  <a:srgbClr val="001F5F"/>
                </a:solidFill>
                <a:latin typeface="Trebuchet MS"/>
                <a:cs typeface="Trebuchet MS"/>
              </a:rPr>
              <a:t>ОП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75786" y="2992374"/>
            <a:ext cx="202692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1795" marR="5080" indent="-37973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интеллект-карты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осуществлять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43783" y="3601973"/>
            <a:ext cx="20586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образовательных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21053" y="2992374"/>
            <a:ext cx="1783714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использование позволяет интеграцию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областей.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24326" y="3906723"/>
            <a:ext cx="22796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53210" algn="l"/>
              </a:tabLst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Данный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метод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1053" y="4211827"/>
            <a:ext cx="4084320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является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отличным</a:t>
            </a:r>
            <a:r>
              <a:rPr sz="2000" spc="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помощником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</a:t>
            </a:r>
            <a:r>
              <a:rPr sz="2000" spc="21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развитии</a:t>
            </a:r>
            <a:r>
              <a:rPr sz="2000" spc="204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мышления</a:t>
            </a:r>
            <a:r>
              <a:rPr sz="2000" spc="204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старших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дошкольников,</a:t>
            </a:r>
            <a:r>
              <a:rPr sz="2000" spc="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а,</a:t>
            </a:r>
            <a:r>
              <a:rPr sz="2000" spc="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следовательно,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связной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речи.</a:t>
            </a:r>
            <a:endParaRPr sz="2000" dirty="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210300" y="123825"/>
            <a:ext cx="4667250" cy="6600825"/>
            <a:chOff x="6210300" y="123825"/>
            <a:chExt cx="4667250" cy="660082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08264" y="644651"/>
              <a:ext cx="1929383" cy="21930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10300" y="123825"/>
              <a:ext cx="4667250" cy="660082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81160" y="646176"/>
              <a:ext cx="798576" cy="63550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320926" y="832484"/>
              <a:ext cx="546735" cy="383540"/>
            </a:xfrm>
            <a:custGeom>
              <a:avLst/>
              <a:gdLst/>
              <a:ahLst/>
              <a:cxnLst/>
              <a:rect l="l" t="t" r="r" b="b"/>
              <a:pathLst>
                <a:path w="546734" h="383540">
                  <a:moveTo>
                    <a:pt x="389108" y="73230"/>
                  </a:moveTo>
                  <a:lnTo>
                    <a:pt x="11922" y="331342"/>
                  </a:lnTo>
                  <a:lnTo>
                    <a:pt x="4038" y="339463"/>
                  </a:lnTo>
                  <a:lnTo>
                    <a:pt x="0" y="349630"/>
                  </a:lnTo>
                  <a:lnTo>
                    <a:pt x="81" y="360560"/>
                  </a:lnTo>
                  <a:lnTo>
                    <a:pt x="4556" y="370966"/>
                  </a:lnTo>
                  <a:lnTo>
                    <a:pt x="12676" y="378906"/>
                  </a:lnTo>
                  <a:lnTo>
                    <a:pt x="22844" y="382952"/>
                  </a:lnTo>
                  <a:lnTo>
                    <a:pt x="33601" y="382952"/>
                  </a:lnTo>
                  <a:lnTo>
                    <a:pt x="44180" y="378460"/>
                  </a:lnTo>
                  <a:lnTo>
                    <a:pt x="421326" y="120374"/>
                  </a:lnTo>
                  <a:lnTo>
                    <a:pt x="389108" y="73230"/>
                  </a:lnTo>
                  <a:close/>
                </a:path>
                <a:path w="546734" h="383540">
                  <a:moveTo>
                    <a:pt x="517438" y="52728"/>
                  </a:moveTo>
                  <a:lnTo>
                    <a:pt x="434276" y="52728"/>
                  </a:lnTo>
                  <a:lnTo>
                    <a:pt x="444236" y="56649"/>
                  </a:lnTo>
                  <a:lnTo>
                    <a:pt x="452358" y="64515"/>
                  </a:lnTo>
                  <a:lnTo>
                    <a:pt x="456777" y="74995"/>
                  </a:lnTo>
                  <a:lnTo>
                    <a:pt x="456850" y="85963"/>
                  </a:lnTo>
                  <a:lnTo>
                    <a:pt x="452804" y="96144"/>
                  </a:lnTo>
                  <a:lnTo>
                    <a:pt x="444865" y="104266"/>
                  </a:lnTo>
                  <a:lnTo>
                    <a:pt x="421326" y="120374"/>
                  </a:lnTo>
                  <a:lnTo>
                    <a:pt x="453628" y="167639"/>
                  </a:lnTo>
                  <a:lnTo>
                    <a:pt x="517438" y="52728"/>
                  </a:lnTo>
                  <a:close/>
                </a:path>
                <a:path w="546734" h="383540">
                  <a:moveTo>
                    <a:pt x="434276" y="52728"/>
                  </a:moveTo>
                  <a:lnTo>
                    <a:pt x="423086" y="52728"/>
                  </a:lnTo>
                  <a:lnTo>
                    <a:pt x="412607" y="57150"/>
                  </a:lnTo>
                  <a:lnTo>
                    <a:pt x="389108" y="73230"/>
                  </a:lnTo>
                  <a:lnTo>
                    <a:pt x="421326" y="120374"/>
                  </a:lnTo>
                  <a:lnTo>
                    <a:pt x="444865" y="104266"/>
                  </a:lnTo>
                  <a:lnTo>
                    <a:pt x="452804" y="96144"/>
                  </a:lnTo>
                  <a:lnTo>
                    <a:pt x="456850" y="85963"/>
                  </a:lnTo>
                  <a:lnTo>
                    <a:pt x="456777" y="74995"/>
                  </a:lnTo>
                  <a:lnTo>
                    <a:pt x="452358" y="64515"/>
                  </a:lnTo>
                  <a:lnTo>
                    <a:pt x="444236" y="56649"/>
                  </a:lnTo>
                  <a:lnTo>
                    <a:pt x="434276" y="52728"/>
                  </a:lnTo>
                  <a:close/>
                </a:path>
                <a:path w="546734" h="383540">
                  <a:moveTo>
                    <a:pt x="546719" y="0"/>
                  </a:moveTo>
                  <a:lnTo>
                    <a:pt x="356854" y="26035"/>
                  </a:lnTo>
                  <a:lnTo>
                    <a:pt x="389108" y="73230"/>
                  </a:lnTo>
                  <a:lnTo>
                    <a:pt x="412607" y="57150"/>
                  </a:lnTo>
                  <a:lnTo>
                    <a:pt x="423086" y="52728"/>
                  </a:lnTo>
                  <a:lnTo>
                    <a:pt x="517438" y="52728"/>
                  </a:lnTo>
                  <a:lnTo>
                    <a:pt x="546719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11539" y="702563"/>
              <a:ext cx="664464" cy="52730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66607" y="832484"/>
              <a:ext cx="469265" cy="332740"/>
            </a:xfrm>
            <a:custGeom>
              <a:avLst/>
              <a:gdLst/>
              <a:ahLst/>
              <a:cxnLst/>
              <a:rect l="l" t="t" r="r" b="b"/>
              <a:pathLst>
                <a:path w="469265" h="332740">
                  <a:moveTo>
                    <a:pt x="104692" y="49781"/>
                  </a:moveTo>
                  <a:lnTo>
                    <a:pt x="82918" y="80983"/>
                  </a:lnTo>
                  <a:lnTo>
                    <a:pt x="439547" y="329564"/>
                  </a:lnTo>
                  <a:lnTo>
                    <a:pt x="446480" y="332563"/>
                  </a:lnTo>
                  <a:lnTo>
                    <a:pt x="453771" y="332692"/>
                  </a:lnTo>
                  <a:lnTo>
                    <a:pt x="460585" y="330082"/>
                  </a:lnTo>
                  <a:lnTo>
                    <a:pt x="466090" y="324865"/>
                  </a:lnTo>
                  <a:lnTo>
                    <a:pt x="469068" y="317914"/>
                  </a:lnTo>
                  <a:lnTo>
                    <a:pt x="469153" y="310594"/>
                  </a:lnTo>
                  <a:lnTo>
                    <a:pt x="466500" y="303774"/>
                  </a:lnTo>
                  <a:lnTo>
                    <a:pt x="461264" y="298323"/>
                  </a:lnTo>
                  <a:lnTo>
                    <a:pt x="104692" y="49781"/>
                  </a:lnTo>
                  <a:close/>
                </a:path>
                <a:path w="469265" h="332740">
                  <a:moveTo>
                    <a:pt x="0" y="0"/>
                  </a:moveTo>
                  <a:lnTo>
                    <a:pt x="61087" y="112267"/>
                  </a:lnTo>
                  <a:lnTo>
                    <a:pt x="82918" y="80983"/>
                  </a:lnTo>
                  <a:lnTo>
                    <a:pt x="67310" y="70103"/>
                  </a:lnTo>
                  <a:lnTo>
                    <a:pt x="62073" y="64652"/>
                  </a:lnTo>
                  <a:lnTo>
                    <a:pt x="59420" y="57832"/>
                  </a:lnTo>
                  <a:lnTo>
                    <a:pt x="59505" y="50512"/>
                  </a:lnTo>
                  <a:lnTo>
                    <a:pt x="62484" y="43561"/>
                  </a:lnTo>
                  <a:lnTo>
                    <a:pt x="67988" y="38344"/>
                  </a:lnTo>
                  <a:lnTo>
                    <a:pt x="74802" y="35734"/>
                  </a:lnTo>
                  <a:lnTo>
                    <a:pt x="114494" y="35734"/>
                  </a:lnTo>
                  <a:lnTo>
                    <a:pt x="126492" y="18541"/>
                  </a:lnTo>
                  <a:lnTo>
                    <a:pt x="0" y="0"/>
                  </a:lnTo>
                  <a:close/>
                </a:path>
                <a:path w="469265" h="332740">
                  <a:moveTo>
                    <a:pt x="74802" y="35734"/>
                  </a:moveTo>
                  <a:lnTo>
                    <a:pt x="67988" y="38344"/>
                  </a:lnTo>
                  <a:lnTo>
                    <a:pt x="62484" y="43561"/>
                  </a:lnTo>
                  <a:lnTo>
                    <a:pt x="59505" y="50512"/>
                  </a:lnTo>
                  <a:lnTo>
                    <a:pt x="59420" y="57832"/>
                  </a:lnTo>
                  <a:lnTo>
                    <a:pt x="62073" y="64652"/>
                  </a:lnTo>
                  <a:lnTo>
                    <a:pt x="67310" y="70103"/>
                  </a:lnTo>
                  <a:lnTo>
                    <a:pt x="82918" y="80983"/>
                  </a:lnTo>
                  <a:lnTo>
                    <a:pt x="104692" y="49781"/>
                  </a:lnTo>
                  <a:lnTo>
                    <a:pt x="89026" y="38862"/>
                  </a:lnTo>
                  <a:lnTo>
                    <a:pt x="82093" y="35863"/>
                  </a:lnTo>
                  <a:lnTo>
                    <a:pt x="74802" y="35734"/>
                  </a:lnTo>
                  <a:close/>
                </a:path>
                <a:path w="469265" h="332740">
                  <a:moveTo>
                    <a:pt x="114494" y="35734"/>
                  </a:moveTo>
                  <a:lnTo>
                    <a:pt x="74802" y="35734"/>
                  </a:lnTo>
                  <a:lnTo>
                    <a:pt x="82093" y="35863"/>
                  </a:lnTo>
                  <a:lnTo>
                    <a:pt x="89026" y="38862"/>
                  </a:lnTo>
                  <a:lnTo>
                    <a:pt x="104692" y="49781"/>
                  </a:lnTo>
                  <a:lnTo>
                    <a:pt x="114404" y="35863"/>
                  </a:lnTo>
                  <a:lnTo>
                    <a:pt x="114494" y="3573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34577" y="1568322"/>
              <a:ext cx="711200" cy="397510"/>
            </a:xfrm>
            <a:custGeom>
              <a:avLst/>
              <a:gdLst/>
              <a:ahLst/>
              <a:cxnLst/>
              <a:rect l="l" t="t" r="r" b="b"/>
              <a:pathLst>
                <a:path w="711200" h="397510">
                  <a:moveTo>
                    <a:pt x="110108" y="240029"/>
                  </a:moveTo>
                  <a:lnTo>
                    <a:pt x="0" y="397001"/>
                  </a:lnTo>
                  <a:lnTo>
                    <a:pt x="191643" y="390905"/>
                  </a:lnTo>
                  <a:lnTo>
                    <a:pt x="173592" y="357504"/>
                  </a:lnTo>
                  <a:lnTo>
                    <a:pt x="128480" y="357504"/>
                  </a:lnTo>
                  <a:lnTo>
                    <a:pt x="117570" y="356425"/>
                  </a:lnTo>
                  <a:lnTo>
                    <a:pt x="107850" y="351345"/>
                  </a:lnTo>
                  <a:lnTo>
                    <a:pt x="100583" y="342646"/>
                  </a:lnTo>
                  <a:lnTo>
                    <a:pt x="97281" y="331807"/>
                  </a:lnTo>
                  <a:lnTo>
                    <a:pt x="98361" y="320897"/>
                  </a:lnTo>
                  <a:lnTo>
                    <a:pt x="103441" y="311177"/>
                  </a:lnTo>
                  <a:lnTo>
                    <a:pt x="112141" y="303911"/>
                  </a:lnTo>
                  <a:lnTo>
                    <a:pt x="137292" y="290331"/>
                  </a:lnTo>
                  <a:lnTo>
                    <a:pt x="110108" y="240029"/>
                  </a:lnTo>
                  <a:close/>
                </a:path>
                <a:path w="711200" h="397510">
                  <a:moveTo>
                    <a:pt x="137292" y="290331"/>
                  </a:moveTo>
                  <a:lnTo>
                    <a:pt x="112141" y="303911"/>
                  </a:lnTo>
                  <a:lnTo>
                    <a:pt x="103441" y="311177"/>
                  </a:lnTo>
                  <a:lnTo>
                    <a:pt x="98361" y="320897"/>
                  </a:lnTo>
                  <a:lnTo>
                    <a:pt x="97281" y="331807"/>
                  </a:lnTo>
                  <a:lnTo>
                    <a:pt x="100583" y="342646"/>
                  </a:lnTo>
                  <a:lnTo>
                    <a:pt x="107850" y="351345"/>
                  </a:lnTo>
                  <a:lnTo>
                    <a:pt x="117570" y="356425"/>
                  </a:lnTo>
                  <a:lnTo>
                    <a:pt x="128480" y="357504"/>
                  </a:lnTo>
                  <a:lnTo>
                    <a:pt x="139319" y="354202"/>
                  </a:lnTo>
                  <a:lnTo>
                    <a:pt x="164468" y="340621"/>
                  </a:lnTo>
                  <a:lnTo>
                    <a:pt x="137292" y="290331"/>
                  </a:lnTo>
                  <a:close/>
                </a:path>
                <a:path w="711200" h="397510">
                  <a:moveTo>
                    <a:pt x="164468" y="340621"/>
                  </a:moveTo>
                  <a:lnTo>
                    <a:pt x="139319" y="354202"/>
                  </a:lnTo>
                  <a:lnTo>
                    <a:pt x="128480" y="357504"/>
                  </a:lnTo>
                  <a:lnTo>
                    <a:pt x="173592" y="357504"/>
                  </a:lnTo>
                  <a:lnTo>
                    <a:pt x="164468" y="340621"/>
                  </a:lnTo>
                  <a:close/>
                </a:path>
                <a:path w="711200" h="397510">
                  <a:moveTo>
                    <a:pt x="679727" y="0"/>
                  </a:moveTo>
                  <a:lnTo>
                    <a:pt x="668908" y="3301"/>
                  </a:lnTo>
                  <a:lnTo>
                    <a:pt x="137292" y="290331"/>
                  </a:lnTo>
                  <a:lnTo>
                    <a:pt x="164468" y="340621"/>
                  </a:lnTo>
                  <a:lnTo>
                    <a:pt x="695960" y="53593"/>
                  </a:lnTo>
                  <a:lnTo>
                    <a:pt x="704713" y="46345"/>
                  </a:lnTo>
                  <a:lnTo>
                    <a:pt x="709787" y="36655"/>
                  </a:lnTo>
                  <a:lnTo>
                    <a:pt x="710836" y="25751"/>
                  </a:lnTo>
                  <a:lnTo>
                    <a:pt x="707517" y="14859"/>
                  </a:lnTo>
                  <a:lnTo>
                    <a:pt x="700270" y="6159"/>
                  </a:lnTo>
                  <a:lnTo>
                    <a:pt x="690594" y="1079"/>
                  </a:lnTo>
                  <a:lnTo>
                    <a:pt x="679727" y="0"/>
                  </a:lnTo>
                  <a:close/>
                </a:path>
              </a:pathLst>
            </a:custGeom>
            <a:solidFill>
              <a:srgbClr val="17A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628126" y="2358644"/>
              <a:ext cx="1418590" cy="349250"/>
            </a:xfrm>
            <a:custGeom>
              <a:avLst/>
              <a:gdLst/>
              <a:ahLst/>
              <a:cxnLst/>
              <a:rect l="l" t="t" r="r" b="b"/>
              <a:pathLst>
                <a:path w="1418590" h="349250">
                  <a:moveTo>
                    <a:pt x="0" y="0"/>
                  </a:moveTo>
                  <a:lnTo>
                    <a:pt x="25140" y="35160"/>
                  </a:lnTo>
                  <a:lnTo>
                    <a:pt x="52060" y="68494"/>
                  </a:lnTo>
                  <a:lnTo>
                    <a:pt x="80684" y="99994"/>
                  </a:lnTo>
                  <a:lnTo>
                    <a:pt x="110938" y="129654"/>
                  </a:lnTo>
                  <a:lnTo>
                    <a:pt x="142750" y="157467"/>
                  </a:lnTo>
                  <a:lnTo>
                    <a:pt x="176045" y="183426"/>
                  </a:lnTo>
                  <a:lnTo>
                    <a:pt x="210748" y="207523"/>
                  </a:lnTo>
                  <a:lnTo>
                    <a:pt x="246787" y="229754"/>
                  </a:lnTo>
                  <a:lnTo>
                    <a:pt x="284088" y="250110"/>
                  </a:lnTo>
                  <a:lnTo>
                    <a:pt x="322576" y="268584"/>
                  </a:lnTo>
                  <a:lnTo>
                    <a:pt x="362178" y="285171"/>
                  </a:lnTo>
                  <a:lnTo>
                    <a:pt x="402820" y="299863"/>
                  </a:lnTo>
                  <a:lnTo>
                    <a:pt x="444428" y="312653"/>
                  </a:lnTo>
                  <a:lnTo>
                    <a:pt x="486929" y="323535"/>
                  </a:lnTo>
                  <a:lnTo>
                    <a:pt x="530248" y="332501"/>
                  </a:lnTo>
                  <a:lnTo>
                    <a:pt x="574311" y="339546"/>
                  </a:lnTo>
                  <a:lnTo>
                    <a:pt x="619045" y="344662"/>
                  </a:lnTo>
                  <a:lnTo>
                    <a:pt x="664376" y="347842"/>
                  </a:lnTo>
                  <a:lnTo>
                    <a:pt x="710230" y="349079"/>
                  </a:lnTo>
                  <a:lnTo>
                    <a:pt x="756533" y="348368"/>
                  </a:lnTo>
                  <a:lnTo>
                    <a:pt x="803212" y="345700"/>
                  </a:lnTo>
                  <a:lnTo>
                    <a:pt x="850192" y="341069"/>
                  </a:lnTo>
                  <a:lnTo>
                    <a:pt x="897400" y="334469"/>
                  </a:lnTo>
                  <a:lnTo>
                    <a:pt x="944761" y="325892"/>
                  </a:lnTo>
                  <a:lnTo>
                    <a:pt x="992202" y="315332"/>
                  </a:lnTo>
                  <a:lnTo>
                    <a:pt x="1039650" y="302782"/>
                  </a:lnTo>
                  <a:lnTo>
                    <a:pt x="1087030" y="288235"/>
                  </a:lnTo>
                  <a:lnTo>
                    <a:pt x="1134268" y="271684"/>
                  </a:lnTo>
                  <a:lnTo>
                    <a:pt x="1181291" y="253123"/>
                  </a:lnTo>
                  <a:lnTo>
                    <a:pt x="1228024" y="232544"/>
                  </a:lnTo>
                  <a:lnTo>
                    <a:pt x="1274395" y="209941"/>
                  </a:lnTo>
                  <a:lnTo>
                    <a:pt x="1320328" y="185308"/>
                  </a:lnTo>
                  <a:lnTo>
                    <a:pt x="1365751" y="158636"/>
                  </a:lnTo>
                  <a:lnTo>
                    <a:pt x="1410589" y="129920"/>
                  </a:lnTo>
                  <a:lnTo>
                    <a:pt x="1413128" y="128142"/>
                  </a:lnTo>
                  <a:lnTo>
                    <a:pt x="1415796" y="126491"/>
                  </a:lnTo>
                  <a:lnTo>
                    <a:pt x="1418335" y="124713"/>
                  </a:lnTo>
                </a:path>
              </a:pathLst>
            </a:custGeom>
            <a:ln w="762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71725" y="831850"/>
            <a:ext cx="7768590" cy="5208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24231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Полезные</a:t>
            </a:r>
            <a:r>
              <a:rPr sz="2000" b="1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свойства</a:t>
            </a:r>
            <a:r>
              <a:rPr sz="2000" b="1" spc="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Trebuchet MS"/>
                <a:cs typeface="Trebuchet MS"/>
              </a:rPr>
              <a:t>интеллект-</a:t>
            </a:r>
            <a:r>
              <a:rPr sz="2000" b="1" spc="-10" dirty="0">
                <a:solidFill>
                  <a:srgbClr val="001F5F"/>
                </a:solidFill>
                <a:latin typeface="Trebuchet MS"/>
                <a:cs typeface="Trebuchet MS"/>
              </a:rPr>
              <a:t>карт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:</a:t>
            </a:r>
            <a:endParaRPr sz="2000">
              <a:latin typeface="Trebuchet MS"/>
              <a:cs typeface="Trebuchet MS"/>
            </a:endParaRPr>
          </a:p>
          <a:p>
            <a:pPr marR="645795" algn="ctr">
              <a:lnSpc>
                <a:spcPct val="100000"/>
              </a:lnSpc>
              <a:tabLst>
                <a:tab pos="3605529" algn="l"/>
              </a:tabLst>
            </a:pPr>
            <a:r>
              <a:rPr sz="2000" b="1" i="1" dirty="0">
                <a:solidFill>
                  <a:srgbClr val="1B6D52"/>
                </a:solidFill>
                <a:latin typeface="Trebuchet MS"/>
                <a:cs typeface="Trebuchet MS"/>
              </a:rPr>
              <a:t>Наглядность</a:t>
            </a:r>
            <a:r>
              <a:rPr sz="2000" dirty="0">
                <a:solidFill>
                  <a:srgbClr val="1B6D52"/>
                </a:solidFill>
                <a:latin typeface="Trebuchet MS"/>
                <a:cs typeface="Trebuchet MS"/>
              </a:rPr>
              <a:t>.</a:t>
            </a:r>
            <a:r>
              <a:rPr sz="2000" spc="-80" dirty="0">
                <a:solidFill>
                  <a:srgbClr val="1B6D52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Вся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проблема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с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ее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многочисленными</a:t>
            </a:r>
            <a:endParaRPr sz="2000">
              <a:latin typeface="Trebuchet MS"/>
              <a:cs typeface="Trebuchet MS"/>
            </a:endParaRPr>
          </a:p>
          <a:p>
            <a:pPr marR="685165" algn="ctr">
              <a:lnSpc>
                <a:spcPct val="100000"/>
              </a:lnSpc>
              <a:tabLst>
                <a:tab pos="4439920" algn="l"/>
              </a:tabLst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сторонами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гранями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оказывается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прямо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перед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вами,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ее</a:t>
            </a:r>
            <a:endParaRPr sz="2000">
              <a:latin typeface="Trebuchet MS"/>
              <a:cs typeface="Trebuchet MS"/>
            </a:endParaRPr>
          </a:p>
          <a:p>
            <a:pPr marR="3880485" algn="ctr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можно</a:t>
            </a:r>
            <a:r>
              <a:rPr sz="2000" spc="-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окинуть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одним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взглядом.</a:t>
            </a:r>
            <a:endParaRPr sz="2000">
              <a:latin typeface="Trebuchet MS"/>
              <a:cs typeface="Trebuchet MS"/>
            </a:endParaRPr>
          </a:p>
          <a:p>
            <a:pPr marR="395605" algn="ctr">
              <a:lnSpc>
                <a:spcPct val="100000"/>
              </a:lnSpc>
            </a:pPr>
            <a:r>
              <a:rPr sz="2000" b="1" i="1" dirty="0">
                <a:solidFill>
                  <a:srgbClr val="1B6D52"/>
                </a:solidFill>
                <a:latin typeface="Trebuchet MS"/>
                <a:cs typeface="Trebuchet MS"/>
              </a:rPr>
              <a:t>Привлекательность.</a:t>
            </a:r>
            <a:r>
              <a:rPr sz="2000" b="1" i="1" spc="-90" dirty="0">
                <a:solidFill>
                  <a:srgbClr val="1B6D52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Хорошая</a:t>
            </a:r>
            <a:r>
              <a:rPr sz="2000" spc="-9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интеллектуальная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карта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имеет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свою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эстетику,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ее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рассматривать</a:t>
            </a:r>
            <a:r>
              <a:rPr sz="2000" spc="-8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не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только</a:t>
            </a:r>
            <a:r>
              <a:rPr sz="2000" spc="-7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интересно,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но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приятно.</a:t>
            </a:r>
            <a:endParaRPr sz="2000">
              <a:latin typeface="Trebuchet MS"/>
              <a:cs typeface="Trebuchet MS"/>
            </a:endParaRPr>
          </a:p>
          <a:p>
            <a:pPr marL="163195">
              <a:lnSpc>
                <a:spcPct val="100000"/>
              </a:lnSpc>
            </a:pPr>
            <a:r>
              <a:rPr sz="2000" b="1" i="1" dirty="0">
                <a:solidFill>
                  <a:srgbClr val="1B6D52"/>
                </a:solidFill>
                <a:latin typeface="Trebuchet MS"/>
                <a:cs typeface="Trebuchet MS"/>
              </a:rPr>
              <a:t>Запоминаемость</a:t>
            </a:r>
            <a:r>
              <a:rPr sz="2000" b="1" i="1" dirty="0">
                <a:solidFill>
                  <a:srgbClr val="001F5F"/>
                </a:solidFill>
                <a:latin typeface="Trebuchet MS"/>
                <a:cs typeface="Trebuchet MS"/>
              </a:rPr>
              <a:t>.</a:t>
            </a:r>
            <a:r>
              <a:rPr sz="2000" b="1" i="1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i="1" spc="-1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нтеллект-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карта</a:t>
            </a:r>
            <a:r>
              <a:rPr sz="2000" spc="-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легко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1789430" algn="l"/>
              </a:tabLst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запоминается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благодаря</a:t>
            </a:r>
            <a:r>
              <a:rPr sz="2000" spc="-8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использованию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цвета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образов.</a:t>
            </a:r>
            <a:endParaRPr sz="2000">
              <a:latin typeface="Trebuchet MS"/>
              <a:cs typeface="Trebuchet MS"/>
            </a:endParaRPr>
          </a:p>
          <a:p>
            <a:pPr marL="239395">
              <a:lnSpc>
                <a:spcPct val="100000"/>
              </a:lnSpc>
              <a:tabLst>
                <a:tab pos="2742565" algn="l"/>
              </a:tabLst>
            </a:pPr>
            <a:r>
              <a:rPr sz="2000" b="1" i="1" spc="-10" dirty="0">
                <a:solidFill>
                  <a:srgbClr val="1B6D52"/>
                </a:solidFill>
                <a:latin typeface="Trebuchet MS"/>
                <a:cs typeface="Trebuchet MS"/>
              </a:rPr>
              <a:t>Своевременность</a:t>
            </a:r>
            <a:r>
              <a:rPr sz="2000" b="1" i="1" spc="-10" dirty="0">
                <a:solidFill>
                  <a:srgbClr val="001F5F"/>
                </a:solidFill>
                <a:latin typeface="Trebuchet MS"/>
                <a:cs typeface="Trebuchet MS"/>
              </a:rPr>
              <a:t>.</a:t>
            </a:r>
            <a:r>
              <a:rPr sz="2000" b="1" i="1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Интеллект–карта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242695" algn="l"/>
                <a:tab pos="2356485" algn="l"/>
              </a:tabLst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помогает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выявить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недостаток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информации</a:t>
            </a:r>
            <a:r>
              <a:rPr sz="2000" spc="-9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понять,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какой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информации</a:t>
            </a:r>
            <a:r>
              <a:rPr sz="2000" spc="-9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не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хватает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данный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момент.</a:t>
            </a:r>
            <a:endParaRPr sz="2000">
              <a:latin typeface="Trebuchet MS"/>
              <a:cs typeface="Trebuchet MS"/>
            </a:endParaRPr>
          </a:p>
          <a:p>
            <a:pPr marL="12700" marR="796290" indent="226695">
              <a:lnSpc>
                <a:spcPct val="100000"/>
              </a:lnSpc>
            </a:pPr>
            <a:r>
              <a:rPr sz="2000" b="1" i="1" dirty="0">
                <a:solidFill>
                  <a:srgbClr val="1B6D52"/>
                </a:solidFill>
                <a:latin typeface="Trebuchet MS"/>
                <a:cs typeface="Trebuchet MS"/>
              </a:rPr>
              <a:t>Творчество.</a:t>
            </a:r>
            <a:r>
              <a:rPr sz="2000" b="1" i="1" spc="-55" dirty="0">
                <a:solidFill>
                  <a:srgbClr val="1B6D52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Интеллект-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карта</a:t>
            </a:r>
            <a:r>
              <a:rPr sz="2000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стимулирует</a:t>
            </a:r>
            <a:r>
              <a:rPr sz="2000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творчество,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помогает</a:t>
            </a:r>
            <a:r>
              <a:rPr sz="2000" spc="-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найти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нестандартные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пути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решения.</a:t>
            </a:r>
            <a:endParaRPr sz="2000">
              <a:latin typeface="Trebuchet MS"/>
              <a:cs typeface="Trebuchet MS"/>
            </a:endParaRPr>
          </a:p>
          <a:p>
            <a:pPr marL="12700" marR="5080" indent="303530">
              <a:lnSpc>
                <a:spcPct val="100000"/>
              </a:lnSpc>
            </a:pPr>
            <a:r>
              <a:rPr sz="2000" b="1" i="1" dirty="0">
                <a:solidFill>
                  <a:srgbClr val="1B6D52"/>
                </a:solidFill>
                <a:latin typeface="Trebuchet MS"/>
                <a:cs typeface="Trebuchet MS"/>
              </a:rPr>
              <a:t>Возможность</a:t>
            </a:r>
            <a:r>
              <a:rPr sz="2000" b="1" i="1" spc="-100" dirty="0">
                <a:solidFill>
                  <a:srgbClr val="1B6D52"/>
                </a:solidFill>
                <a:latin typeface="Trebuchet MS"/>
                <a:cs typeface="Trebuchet MS"/>
              </a:rPr>
              <a:t> </a:t>
            </a:r>
            <a:r>
              <a:rPr sz="2000" b="1" i="1" dirty="0">
                <a:solidFill>
                  <a:srgbClr val="1B6D52"/>
                </a:solidFill>
                <a:latin typeface="Trebuchet MS"/>
                <a:cs typeface="Trebuchet MS"/>
              </a:rPr>
              <a:t>пересмотра</a:t>
            </a:r>
            <a:r>
              <a:rPr sz="2000" dirty="0">
                <a:solidFill>
                  <a:srgbClr val="1B6D52"/>
                </a:solidFill>
                <a:latin typeface="Trebuchet MS"/>
                <a:cs typeface="Trebuchet MS"/>
              </a:rPr>
              <a:t>.</a:t>
            </a:r>
            <a:r>
              <a:rPr sz="2000" spc="-90" dirty="0">
                <a:solidFill>
                  <a:srgbClr val="1B6D52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Пересмотр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интеллект-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через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некоторое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время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помогает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усвоить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картину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целом,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запомнить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ее,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а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также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увидеть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новые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идеи.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6416" y="160312"/>
            <a:ext cx="9684385" cy="6537325"/>
            <a:chOff x="1146416" y="160312"/>
            <a:chExt cx="9684385" cy="65373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6416" y="160312"/>
              <a:ext cx="9684385" cy="653732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819011" y="4025938"/>
              <a:ext cx="122555" cy="272415"/>
            </a:xfrm>
            <a:custGeom>
              <a:avLst/>
              <a:gdLst/>
              <a:ahLst/>
              <a:cxnLst/>
              <a:rect l="l" t="t" r="r" b="b"/>
              <a:pathLst>
                <a:path w="122554" h="272414">
                  <a:moveTo>
                    <a:pt x="122072" y="0"/>
                  </a:moveTo>
                  <a:lnTo>
                    <a:pt x="0" y="0"/>
                  </a:lnTo>
                  <a:lnTo>
                    <a:pt x="0" y="272122"/>
                  </a:lnTo>
                  <a:lnTo>
                    <a:pt x="122072" y="272122"/>
                  </a:lnTo>
                  <a:lnTo>
                    <a:pt x="1220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19011" y="4025938"/>
              <a:ext cx="122555" cy="272415"/>
            </a:xfrm>
            <a:custGeom>
              <a:avLst/>
              <a:gdLst/>
              <a:ahLst/>
              <a:cxnLst/>
              <a:rect l="l" t="t" r="r" b="b"/>
              <a:pathLst>
                <a:path w="122554" h="272414">
                  <a:moveTo>
                    <a:pt x="0" y="272122"/>
                  </a:moveTo>
                  <a:lnTo>
                    <a:pt x="122072" y="272122"/>
                  </a:lnTo>
                  <a:lnTo>
                    <a:pt x="122072" y="0"/>
                  </a:lnTo>
                  <a:lnTo>
                    <a:pt x="0" y="0"/>
                  </a:lnTo>
                  <a:lnTo>
                    <a:pt x="0" y="27212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82739" y="978570"/>
              <a:ext cx="244475" cy="63500"/>
            </a:xfrm>
            <a:custGeom>
              <a:avLst/>
              <a:gdLst/>
              <a:ahLst/>
              <a:cxnLst/>
              <a:rect l="l" t="t" r="r" b="b"/>
              <a:pathLst>
                <a:path w="244475" h="63500">
                  <a:moveTo>
                    <a:pt x="244144" y="0"/>
                  </a:moveTo>
                  <a:lnTo>
                    <a:pt x="0" y="0"/>
                  </a:lnTo>
                  <a:lnTo>
                    <a:pt x="0" y="63083"/>
                  </a:lnTo>
                  <a:lnTo>
                    <a:pt x="244144" y="63083"/>
                  </a:lnTo>
                  <a:lnTo>
                    <a:pt x="2441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82739" y="978570"/>
              <a:ext cx="244475" cy="63500"/>
            </a:xfrm>
            <a:custGeom>
              <a:avLst/>
              <a:gdLst/>
              <a:ahLst/>
              <a:cxnLst/>
              <a:rect l="l" t="t" r="r" b="b"/>
              <a:pathLst>
                <a:path w="244475" h="63500">
                  <a:moveTo>
                    <a:pt x="0" y="63083"/>
                  </a:moveTo>
                  <a:lnTo>
                    <a:pt x="244144" y="63083"/>
                  </a:lnTo>
                  <a:lnTo>
                    <a:pt x="244144" y="0"/>
                  </a:lnTo>
                  <a:lnTo>
                    <a:pt x="0" y="0"/>
                  </a:lnTo>
                  <a:lnTo>
                    <a:pt x="0" y="630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21830" y="602488"/>
              <a:ext cx="814069" cy="0"/>
            </a:xfrm>
            <a:custGeom>
              <a:avLst/>
              <a:gdLst/>
              <a:ahLst/>
              <a:cxnLst/>
              <a:rect l="l" t="t" r="r" b="b"/>
              <a:pathLst>
                <a:path w="814070">
                  <a:moveTo>
                    <a:pt x="0" y="0"/>
                  </a:moveTo>
                  <a:lnTo>
                    <a:pt x="81381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6482" y="1368044"/>
              <a:ext cx="600075" cy="75980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79701" y="1909698"/>
              <a:ext cx="1991360" cy="674370"/>
            </a:xfrm>
            <a:custGeom>
              <a:avLst/>
              <a:gdLst/>
              <a:ahLst/>
              <a:cxnLst/>
              <a:rect l="l" t="t" r="r" b="b"/>
              <a:pathLst>
                <a:path w="1991360" h="674369">
                  <a:moveTo>
                    <a:pt x="1991360" y="0"/>
                  </a:moveTo>
                  <a:lnTo>
                    <a:pt x="517271" y="0"/>
                  </a:lnTo>
                  <a:lnTo>
                    <a:pt x="0" y="674242"/>
                  </a:lnTo>
                  <a:lnTo>
                    <a:pt x="1474089" y="674242"/>
                  </a:lnTo>
                  <a:lnTo>
                    <a:pt x="1991360" y="0"/>
                  </a:lnTo>
                  <a:close/>
                </a:path>
              </a:pathLst>
            </a:custGeom>
            <a:solidFill>
              <a:srgbClr val="F9F7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79701" y="1909698"/>
              <a:ext cx="1991360" cy="674370"/>
            </a:xfrm>
            <a:custGeom>
              <a:avLst/>
              <a:gdLst/>
              <a:ahLst/>
              <a:cxnLst/>
              <a:rect l="l" t="t" r="r" b="b"/>
              <a:pathLst>
                <a:path w="1991360" h="674369">
                  <a:moveTo>
                    <a:pt x="0" y="674242"/>
                  </a:moveTo>
                  <a:lnTo>
                    <a:pt x="517271" y="0"/>
                  </a:lnTo>
                  <a:lnTo>
                    <a:pt x="1991360" y="0"/>
                  </a:lnTo>
                  <a:lnTo>
                    <a:pt x="1474089" y="674242"/>
                  </a:lnTo>
                  <a:lnTo>
                    <a:pt x="0" y="674242"/>
                  </a:lnTo>
                  <a:close/>
                </a:path>
              </a:pathLst>
            </a:custGeom>
            <a:ln w="19050">
              <a:solidFill>
                <a:srgbClr val="2C3B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179701" y="1888362"/>
            <a:ext cx="10572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Times New Roman"/>
                <a:cs typeface="Times New Roman"/>
              </a:rPr>
              <a:t>Объединять </a:t>
            </a:r>
            <a:r>
              <a:rPr sz="1600" spc="-10" dirty="0">
                <a:latin typeface="Times New Roman"/>
                <a:cs typeface="Times New Roman"/>
              </a:rPr>
              <a:t>знания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641216" y="1294612"/>
            <a:ext cx="4211320" cy="1972945"/>
            <a:chOff x="3641216" y="1294612"/>
            <a:chExt cx="4211320" cy="197294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19010" y="1294612"/>
              <a:ext cx="1033437" cy="108346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41216" y="2128189"/>
              <a:ext cx="724941" cy="113888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96816" y="2128227"/>
              <a:ext cx="645299" cy="10907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9896" y="1226642"/>
            <a:ext cx="3810635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Trebuchet MS"/>
                <a:cs typeface="Trebuchet MS"/>
              </a:rPr>
              <a:t>Вывод</a:t>
            </a:r>
            <a:endParaRPr sz="20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Ментальная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карта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-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это</a:t>
            </a:r>
            <a:endParaRPr sz="2000">
              <a:latin typeface="Trebuchet MS"/>
              <a:cs typeface="Trebuchet MS"/>
            </a:endParaRPr>
          </a:p>
          <a:p>
            <a:pPr marL="12065" marR="5080" algn="ctr">
              <a:lnSpc>
                <a:spcPct val="100000"/>
              </a:lnSpc>
              <a:tabLst>
                <a:tab pos="3109595" algn="l"/>
              </a:tabLst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великолепный</a:t>
            </a:r>
            <a:r>
              <a:rPr sz="2000" spc="-10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инструмент,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который</a:t>
            </a:r>
            <a:r>
              <a:rPr sz="2000" spc="-1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раскрывает</a:t>
            </a:r>
            <a:r>
              <a:rPr sz="2000" spc="-10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множество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возможностей.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Надо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только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выбрать</a:t>
            </a:r>
            <a:r>
              <a:rPr sz="2000" spc="-8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удобный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инструмент,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необходимый</a:t>
            </a:r>
            <a:r>
              <a:rPr sz="2000" spc="-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материал,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способ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его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изложения.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Начните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просто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центра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карты.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Рисуйте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ветви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от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одной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части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</a:t>
            </a:r>
            <a:r>
              <a:rPr sz="2000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другой.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Даже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сложные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задачи</a:t>
            </a:r>
            <a:r>
              <a:rPr sz="2000" spc="-8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станут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гораздо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проще,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когда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вы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их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нарисуете.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43375" y="0"/>
            <a:ext cx="80391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2335" y="892886"/>
            <a:ext cx="10709910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17035" algn="l"/>
              </a:tabLst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Сегодня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есть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большое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количество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онлайн</a:t>
            </a:r>
            <a:r>
              <a:rPr sz="2000" spc="-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инструментов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для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построения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интеллектуальных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карт.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Есть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как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бесплатные,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так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платные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решения.</a:t>
            </a:r>
            <a:endParaRPr sz="2000">
              <a:latin typeface="Trebuchet MS"/>
              <a:cs typeface="Trebuchet MS"/>
            </a:endParaRPr>
          </a:p>
          <a:p>
            <a:pPr marL="12700" marR="273685" indent="150495">
              <a:lnSpc>
                <a:spcPct val="100000"/>
              </a:lnSpc>
              <a:tabLst>
                <a:tab pos="979805" algn="l"/>
                <a:tab pos="1226820" algn="l"/>
              </a:tabLst>
            </a:pP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Xmind</a:t>
            </a:r>
            <a:r>
              <a:rPr sz="2000" b="1" spc="-3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-</a:t>
            </a:r>
            <a:r>
              <a:rPr sz="2000" b="1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популярная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простая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программа</a:t>
            </a:r>
            <a:r>
              <a:rPr sz="2000" spc="-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для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создания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интеллект-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карт.</a:t>
            </a:r>
            <a:r>
              <a:rPr sz="2000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Упрощенная версия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-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бесплатная.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Дополнительная</a:t>
            </a:r>
            <a:r>
              <a:rPr sz="2000" spc="-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функциональность</a:t>
            </a:r>
            <a:r>
              <a:rPr sz="2000" spc="-8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—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конвертация</a:t>
            </a:r>
            <a:r>
              <a:rPr sz="2000" spc="-7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001F5F"/>
                </a:solidFill>
                <a:latin typeface="Trebuchet MS"/>
                <a:cs typeface="Trebuchet MS"/>
              </a:rPr>
              <a:t>PDF,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Office, иконки.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C00000"/>
                </a:solidFill>
                <a:latin typeface="Trebuchet MS"/>
                <a:cs typeface="Trebuchet MS"/>
              </a:rPr>
              <a:t>Simplemind</a:t>
            </a:r>
            <a:endParaRPr sz="2000">
              <a:latin typeface="Trebuchet MS"/>
              <a:cs typeface="Trebuchet MS"/>
            </a:endParaRPr>
          </a:p>
          <a:p>
            <a:pPr marL="12700" marR="1980564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Такую</a:t>
            </a:r>
            <a:r>
              <a:rPr sz="2000" spc="-7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карту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вы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можете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редактировать</a:t>
            </a:r>
            <a:r>
              <a:rPr sz="2000" spc="-7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</a:t>
            </a:r>
            <a:r>
              <a:rPr sz="2000" spc="-7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нескольких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платформах</a:t>
            </a:r>
            <a:r>
              <a:rPr sz="2000" spc="-114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сразу,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везде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она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будет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обновляться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автоматически.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мобильных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устройствах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можно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добавлять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аудио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заметки.</a:t>
            </a:r>
            <a:endParaRPr sz="2000">
              <a:latin typeface="Trebuchet MS"/>
              <a:cs typeface="Trebuchet MS"/>
            </a:endParaRPr>
          </a:p>
          <a:p>
            <a:pPr marL="12700" marR="428498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Мобильные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приложения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бесплатны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базовой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версии,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за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расширенную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001F5F"/>
                </a:solidFill>
                <a:latin typeface="Trebuchet MS"/>
                <a:cs typeface="Trebuchet MS"/>
              </a:rPr>
              <a:t>придѐтся</a:t>
            </a:r>
            <a:r>
              <a:rPr sz="2000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заплатить.</a:t>
            </a:r>
            <a:endParaRPr sz="2000">
              <a:latin typeface="Trebuchet MS"/>
              <a:cs typeface="Trebuchet MS"/>
            </a:endParaRPr>
          </a:p>
          <a:p>
            <a:pPr marL="4494530">
              <a:lnSpc>
                <a:spcPct val="100000"/>
              </a:lnSpc>
            </a:pP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Ручка</a:t>
            </a:r>
            <a:r>
              <a:rPr sz="2000" b="1" spc="-4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и</a:t>
            </a:r>
            <a:r>
              <a:rPr sz="2000" b="1" spc="-2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rebuchet MS"/>
                <a:cs typeface="Trebuchet MS"/>
              </a:rPr>
              <a:t>бумага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Самый</a:t>
            </a:r>
            <a:r>
              <a:rPr sz="2000" spc="-7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простой,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001F5F"/>
                </a:solidFill>
                <a:latin typeface="Trebuchet MS"/>
                <a:cs typeface="Trebuchet MS"/>
              </a:rPr>
              <a:t>надѐжный,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малозатратный</a:t>
            </a:r>
            <a:r>
              <a:rPr sz="2000" spc="-8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проверенный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ресурс-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всегда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под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рукой.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tabLst>
                <a:tab pos="1783714" algn="l"/>
              </a:tabLst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Редактируйте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ментальную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карту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когда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удобно,</a:t>
            </a:r>
            <a:r>
              <a:rPr sz="2000" spc="-7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используйте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разные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цвета,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стикеры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или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картинки.</a:t>
            </a:r>
            <a:r>
              <a:rPr sz="2000" spc="-1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Помимо</a:t>
            </a:r>
            <a:r>
              <a:rPr sz="2000" spc="-8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наглядной</a:t>
            </a:r>
            <a:r>
              <a:rPr sz="2000" spc="-9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структуры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310" dirty="0">
                <a:solidFill>
                  <a:srgbClr val="001F5F"/>
                </a:solidFill>
                <a:latin typeface="Trebuchet MS"/>
                <a:cs typeface="Trebuchet MS"/>
              </a:rPr>
              <a:t>ещѐ</a:t>
            </a:r>
            <a:r>
              <a:rPr sz="2000" spc="-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удовольствие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получите.</a:t>
            </a:r>
            <a:r>
              <a:rPr sz="2000" spc="-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Следует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выбирать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формат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А3</a:t>
            </a:r>
            <a:r>
              <a:rPr sz="2000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или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больше.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5404" y="1440530"/>
            <a:ext cx="4447540" cy="2451735"/>
            <a:chOff x="515404" y="1440530"/>
            <a:chExt cx="4447540" cy="24517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5404" y="1642529"/>
              <a:ext cx="2482049" cy="13794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00792" y="1461048"/>
              <a:ext cx="2038985" cy="1972310"/>
            </a:xfrm>
            <a:custGeom>
              <a:avLst/>
              <a:gdLst/>
              <a:ahLst/>
              <a:cxnLst/>
              <a:rect l="l" t="t" r="r" b="b"/>
              <a:pathLst>
                <a:path w="2038985" h="1972310">
                  <a:moveTo>
                    <a:pt x="1544666" y="1799549"/>
                  </a:moveTo>
                  <a:lnTo>
                    <a:pt x="885462" y="1799549"/>
                  </a:lnTo>
                  <a:lnTo>
                    <a:pt x="887022" y="1815338"/>
                  </a:lnTo>
                  <a:lnTo>
                    <a:pt x="899559" y="1857969"/>
                  </a:lnTo>
                  <a:lnTo>
                    <a:pt x="946769" y="1917148"/>
                  </a:lnTo>
                  <a:lnTo>
                    <a:pt x="980071" y="1938933"/>
                  </a:lnTo>
                  <a:lnTo>
                    <a:pt x="1018828" y="1955395"/>
                  </a:lnTo>
                  <a:lnTo>
                    <a:pt x="1062283" y="1966449"/>
                  </a:lnTo>
                  <a:lnTo>
                    <a:pt x="1109677" y="1972004"/>
                  </a:lnTo>
                  <a:lnTo>
                    <a:pt x="1159971" y="1972004"/>
                  </a:lnTo>
                  <a:lnTo>
                    <a:pt x="1213256" y="1966269"/>
                  </a:lnTo>
                  <a:lnTo>
                    <a:pt x="1267925" y="1954802"/>
                  </a:lnTo>
                  <a:lnTo>
                    <a:pt x="1323505" y="1937485"/>
                  </a:lnTo>
                  <a:lnTo>
                    <a:pt x="1379238" y="1914230"/>
                  </a:lnTo>
                  <a:lnTo>
                    <a:pt x="1432588" y="1885935"/>
                  </a:lnTo>
                  <a:lnTo>
                    <a:pt x="1481251" y="1853986"/>
                  </a:lnTo>
                  <a:lnTo>
                    <a:pt x="1524814" y="1819025"/>
                  </a:lnTo>
                  <a:lnTo>
                    <a:pt x="1544666" y="1799549"/>
                  </a:lnTo>
                  <a:close/>
                </a:path>
                <a:path w="2038985" h="1972310">
                  <a:moveTo>
                    <a:pt x="1644348" y="1519768"/>
                  </a:moveTo>
                  <a:lnTo>
                    <a:pt x="399814" y="1519768"/>
                  </a:lnTo>
                  <a:lnTo>
                    <a:pt x="363650" y="1565065"/>
                  </a:lnTo>
                  <a:lnTo>
                    <a:pt x="335937" y="1611471"/>
                  </a:lnTo>
                  <a:lnTo>
                    <a:pt x="317390" y="1658102"/>
                  </a:lnTo>
                  <a:lnTo>
                    <a:pt x="308721" y="1704077"/>
                  </a:lnTo>
                  <a:lnTo>
                    <a:pt x="310647" y="1748515"/>
                  </a:lnTo>
                  <a:lnTo>
                    <a:pt x="323881" y="1790532"/>
                  </a:lnTo>
                  <a:lnTo>
                    <a:pt x="371085" y="1849665"/>
                  </a:lnTo>
                  <a:lnTo>
                    <a:pt x="404385" y="1871441"/>
                  </a:lnTo>
                  <a:lnTo>
                    <a:pt x="443141" y="1887902"/>
                  </a:lnTo>
                  <a:lnTo>
                    <a:pt x="486594" y="1898960"/>
                  </a:lnTo>
                  <a:lnTo>
                    <a:pt x="533987" y="1904524"/>
                  </a:lnTo>
                  <a:lnTo>
                    <a:pt x="584381" y="1904524"/>
                  </a:lnTo>
                  <a:lnTo>
                    <a:pt x="637565" y="1898812"/>
                  </a:lnTo>
                  <a:lnTo>
                    <a:pt x="692234" y="1887355"/>
                  </a:lnTo>
                  <a:lnTo>
                    <a:pt x="747814" y="1870045"/>
                  </a:lnTo>
                  <a:lnTo>
                    <a:pt x="803547" y="1846793"/>
                  </a:lnTo>
                  <a:lnTo>
                    <a:pt x="845362" y="1824885"/>
                  </a:lnTo>
                  <a:lnTo>
                    <a:pt x="885462" y="1799549"/>
                  </a:lnTo>
                  <a:lnTo>
                    <a:pt x="1544666" y="1799549"/>
                  </a:lnTo>
                  <a:lnTo>
                    <a:pt x="1594996" y="1742630"/>
                  </a:lnTo>
                  <a:lnTo>
                    <a:pt x="1620792" y="1702478"/>
                  </a:lnTo>
                  <a:lnTo>
                    <a:pt x="1639841" y="1661879"/>
                  </a:lnTo>
                  <a:lnTo>
                    <a:pt x="1651734" y="1621473"/>
                  </a:lnTo>
                  <a:lnTo>
                    <a:pt x="1656057" y="1581903"/>
                  </a:lnTo>
                  <a:lnTo>
                    <a:pt x="1652400" y="1543807"/>
                  </a:lnTo>
                  <a:lnTo>
                    <a:pt x="1644348" y="1519768"/>
                  </a:lnTo>
                  <a:close/>
                </a:path>
                <a:path w="2038985" h="1972310">
                  <a:moveTo>
                    <a:pt x="907590" y="0"/>
                  </a:moveTo>
                  <a:lnTo>
                    <a:pt x="856764" y="0"/>
                  </a:lnTo>
                  <a:lnTo>
                    <a:pt x="803774" y="5704"/>
                  </a:lnTo>
                  <a:lnTo>
                    <a:pt x="749114" y="17171"/>
                  </a:lnTo>
                  <a:lnTo>
                    <a:pt x="693542" y="34488"/>
                  </a:lnTo>
                  <a:lnTo>
                    <a:pt x="637812" y="57744"/>
                  </a:lnTo>
                  <a:lnTo>
                    <a:pt x="584461" y="86038"/>
                  </a:lnTo>
                  <a:lnTo>
                    <a:pt x="535794" y="117986"/>
                  </a:lnTo>
                  <a:lnTo>
                    <a:pt x="492226" y="152946"/>
                  </a:lnTo>
                  <a:lnTo>
                    <a:pt x="454168" y="190275"/>
                  </a:lnTo>
                  <a:lnTo>
                    <a:pt x="422033" y="229331"/>
                  </a:lnTo>
                  <a:lnTo>
                    <a:pt x="396233" y="269474"/>
                  </a:lnTo>
                  <a:lnTo>
                    <a:pt x="377181" y="310061"/>
                  </a:lnTo>
                  <a:lnTo>
                    <a:pt x="365289" y="350451"/>
                  </a:lnTo>
                  <a:lnTo>
                    <a:pt x="360970" y="390001"/>
                  </a:lnTo>
                  <a:lnTo>
                    <a:pt x="364636" y="428070"/>
                  </a:lnTo>
                  <a:lnTo>
                    <a:pt x="383784" y="477233"/>
                  </a:lnTo>
                  <a:lnTo>
                    <a:pt x="412895" y="512023"/>
                  </a:lnTo>
                  <a:lnTo>
                    <a:pt x="391404" y="518472"/>
                  </a:lnTo>
                  <a:lnTo>
                    <a:pt x="346835" y="535275"/>
                  </a:lnTo>
                  <a:lnTo>
                    <a:pt x="271111" y="573592"/>
                  </a:lnTo>
                  <a:lnTo>
                    <a:pt x="222446" y="605540"/>
                  </a:lnTo>
                  <a:lnTo>
                    <a:pt x="178880" y="640501"/>
                  </a:lnTo>
                  <a:lnTo>
                    <a:pt x="140826" y="677834"/>
                  </a:lnTo>
                  <a:lnTo>
                    <a:pt x="108695" y="716896"/>
                  </a:lnTo>
                  <a:lnTo>
                    <a:pt x="82899" y="757048"/>
                  </a:lnTo>
                  <a:lnTo>
                    <a:pt x="63851" y="797647"/>
                  </a:lnTo>
                  <a:lnTo>
                    <a:pt x="51961" y="838053"/>
                  </a:lnTo>
                  <a:lnTo>
                    <a:pt x="47643" y="877624"/>
                  </a:lnTo>
                  <a:lnTo>
                    <a:pt x="51307" y="915719"/>
                  </a:lnTo>
                  <a:lnTo>
                    <a:pt x="87334" y="988419"/>
                  </a:lnTo>
                  <a:lnTo>
                    <a:pt x="120551" y="1018689"/>
                  </a:lnTo>
                  <a:lnTo>
                    <a:pt x="161564" y="1042101"/>
                  </a:lnTo>
                  <a:lnTo>
                    <a:pt x="208920" y="1058250"/>
                  </a:lnTo>
                  <a:lnTo>
                    <a:pt x="162796" y="1089578"/>
                  </a:lnTo>
                  <a:lnTo>
                    <a:pt x="121650" y="1123730"/>
                  </a:lnTo>
                  <a:lnTo>
                    <a:pt x="85852" y="1160105"/>
                  </a:lnTo>
                  <a:lnTo>
                    <a:pt x="55770" y="1198104"/>
                  </a:lnTo>
                  <a:lnTo>
                    <a:pt x="31774" y="1237129"/>
                  </a:lnTo>
                  <a:lnTo>
                    <a:pt x="14235" y="1276581"/>
                  </a:lnTo>
                  <a:lnTo>
                    <a:pt x="3520" y="1315860"/>
                  </a:lnTo>
                  <a:lnTo>
                    <a:pt x="0" y="1354369"/>
                  </a:lnTo>
                  <a:lnTo>
                    <a:pt x="4043" y="1391507"/>
                  </a:lnTo>
                  <a:lnTo>
                    <a:pt x="36749" y="1459463"/>
                  </a:lnTo>
                  <a:lnTo>
                    <a:pt x="64871" y="1486818"/>
                  </a:lnTo>
                  <a:lnTo>
                    <a:pt x="99565" y="1508667"/>
                  </a:lnTo>
                  <a:lnTo>
                    <a:pt x="140011" y="1524930"/>
                  </a:lnTo>
                  <a:lnTo>
                    <a:pt x="185389" y="1535532"/>
                  </a:lnTo>
                  <a:lnTo>
                    <a:pt x="234879" y="1540393"/>
                  </a:lnTo>
                  <a:lnTo>
                    <a:pt x="287659" y="1539438"/>
                  </a:lnTo>
                  <a:lnTo>
                    <a:pt x="342911" y="1532589"/>
                  </a:lnTo>
                  <a:lnTo>
                    <a:pt x="399814" y="1519768"/>
                  </a:lnTo>
                  <a:lnTo>
                    <a:pt x="1644348" y="1519768"/>
                  </a:lnTo>
                  <a:lnTo>
                    <a:pt x="1640350" y="1507830"/>
                  </a:lnTo>
                  <a:lnTo>
                    <a:pt x="1639207" y="1505544"/>
                  </a:lnTo>
                  <a:lnTo>
                    <a:pt x="1687043" y="1476474"/>
                  </a:lnTo>
                  <a:lnTo>
                    <a:pt x="1730317" y="1444616"/>
                  </a:lnTo>
                  <a:lnTo>
                    <a:pt x="1768727" y="1410496"/>
                  </a:lnTo>
                  <a:lnTo>
                    <a:pt x="1801967" y="1374638"/>
                  </a:lnTo>
                  <a:lnTo>
                    <a:pt x="1829734" y="1337568"/>
                  </a:lnTo>
                  <a:lnTo>
                    <a:pt x="1851724" y="1299810"/>
                  </a:lnTo>
                  <a:lnTo>
                    <a:pt x="1867633" y="1261890"/>
                  </a:lnTo>
                  <a:lnTo>
                    <a:pt x="1877157" y="1224332"/>
                  </a:lnTo>
                  <a:lnTo>
                    <a:pt x="1879992" y="1187662"/>
                  </a:lnTo>
                  <a:lnTo>
                    <a:pt x="1875834" y="1152403"/>
                  </a:lnTo>
                  <a:lnTo>
                    <a:pt x="1840581" y="1082661"/>
                  </a:lnTo>
                  <a:lnTo>
                    <a:pt x="1807736" y="1053170"/>
                  </a:lnTo>
                  <a:lnTo>
                    <a:pt x="1767080" y="1030536"/>
                  </a:lnTo>
                  <a:lnTo>
                    <a:pt x="1719852" y="1014689"/>
                  </a:lnTo>
                  <a:lnTo>
                    <a:pt x="1729026" y="1010835"/>
                  </a:lnTo>
                  <a:lnTo>
                    <a:pt x="1815112" y="969503"/>
                  </a:lnTo>
                  <a:lnTo>
                    <a:pt x="1863775" y="937555"/>
                  </a:lnTo>
                  <a:lnTo>
                    <a:pt x="1907338" y="902595"/>
                  </a:lnTo>
                  <a:lnTo>
                    <a:pt x="1945390" y="865266"/>
                  </a:lnTo>
                  <a:lnTo>
                    <a:pt x="1977520" y="826210"/>
                  </a:lnTo>
                  <a:lnTo>
                    <a:pt x="2003316" y="786067"/>
                  </a:lnTo>
                  <a:lnTo>
                    <a:pt x="2022365" y="745480"/>
                  </a:lnTo>
                  <a:lnTo>
                    <a:pt x="2034258" y="705090"/>
                  </a:lnTo>
                  <a:lnTo>
                    <a:pt x="2038581" y="665540"/>
                  </a:lnTo>
                  <a:lnTo>
                    <a:pt x="2034924" y="627471"/>
                  </a:lnTo>
                  <a:lnTo>
                    <a:pt x="2022874" y="591525"/>
                  </a:lnTo>
                  <a:lnTo>
                    <a:pt x="2004033" y="560988"/>
                  </a:lnTo>
                  <a:lnTo>
                    <a:pt x="1978961" y="535027"/>
                  </a:lnTo>
                  <a:lnTo>
                    <a:pt x="1956632" y="519516"/>
                  </a:lnTo>
                  <a:lnTo>
                    <a:pt x="1576469" y="519516"/>
                  </a:lnTo>
                  <a:lnTo>
                    <a:pt x="1609055" y="476117"/>
                  </a:lnTo>
                  <a:lnTo>
                    <a:pt x="1633577" y="431914"/>
                  </a:lnTo>
                  <a:lnTo>
                    <a:pt x="1649526" y="387690"/>
                  </a:lnTo>
                  <a:lnTo>
                    <a:pt x="1656394" y="344227"/>
                  </a:lnTo>
                  <a:lnTo>
                    <a:pt x="1653675" y="302310"/>
                  </a:lnTo>
                  <a:lnTo>
                    <a:pt x="1640858" y="262722"/>
                  </a:lnTo>
                  <a:lnTo>
                    <a:pt x="1620738" y="230559"/>
                  </a:lnTo>
                  <a:lnTo>
                    <a:pt x="1612365" y="222209"/>
                  </a:lnTo>
                  <a:lnTo>
                    <a:pt x="1127905" y="222209"/>
                  </a:lnTo>
                  <a:lnTo>
                    <a:pt x="1130671" y="194461"/>
                  </a:lnTo>
                  <a:lnTo>
                    <a:pt x="1126298" y="139395"/>
                  </a:lnTo>
                  <a:lnTo>
                    <a:pt x="1097342" y="81842"/>
                  </a:lnTo>
                  <a:lnTo>
                    <a:pt x="1070234" y="54825"/>
                  </a:lnTo>
                  <a:lnTo>
                    <a:pt x="1036924" y="33040"/>
                  </a:lnTo>
                  <a:lnTo>
                    <a:pt x="998166" y="16578"/>
                  </a:lnTo>
                  <a:lnTo>
                    <a:pt x="954716" y="5525"/>
                  </a:lnTo>
                  <a:lnTo>
                    <a:pt x="907590" y="0"/>
                  </a:lnTo>
                  <a:close/>
                </a:path>
                <a:path w="2038985" h="1972310">
                  <a:moveTo>
                    <a:pt x="1782103" y="476459"/>
                  </a:moveTo>
                  <a:lnTo>
                    <a:pt x="1732825" y="479509"/>
                  </a:lnTo>
                  <a:lnTo>
                    <a:pt x="1681708" y="487652"/>
                  </a:lnTo>
                  <a:lnTo>
                    <a:pt x="1629380" y="500963"/>
                  </a:lnTo>
                  <a:lnTo>
                    <a:pt x="1576469" y="519516"/>
                  </a:lnTo>
                  <a:lnTo>
                    <a:pt x="1956632" y="519516"/>
                  </a:lnTo>
                  <a:lnTo>
                    <a:pt x="1912635" y="497132"/>
                  </a:lnTo>
                  <a:lnTo>
                    <a:pt x="1872636" y="485344"/>
                  </a:lnTo>
                  <a:lnTo>
                    <a:pt x="1828916" y="478429"/>
                  </a:lnTo>
                  <a:lnTo>
                    <a:pt x="1782103" y="476459"/>
                  </a:lnTo>
                  <a:close/>
                </a:path>
                <a:path w="2038985" h="1972310">
                  <a:moveTo>
                    <a:pt x="1431000" y="148717"/>
                  </a:moveTo>
                  <a:lnTo>
                    <a:pt x="1380163" y="148717"/>
                  </a:lnTo>
                  <a:lnTo>
                    <a:pt x="1327161" y="154421"/>
                  </a:lnTo>
                  <a:lnTo>
                    <a:pt x="1272492" y="165888"/>
                  </a:lnTo>
                  <a:lnTo>
                    <a:pt x="1216912" y="183205"/>
                  </a:lnTo>
                  <a:lnTo>
                    <a:pt x="1161179" y="206461"/>
                  </a:lnTo>
                  <a:lnTo>
                    <a:pt x="1127905" y="222209"/>
                  </a:lnTo>
                  <a:lnTo>
                    <a:pt x="1612365" y="222209"/>
                  </a:lnTo>
                  <a:lnTo>
                    <a:pt x="1560346" y="181757"/>
                  </a:lnTo>
                  <a:lnTo>
                    <a:pt x="1521589" y="165295"/>
                  </a:lnTo>
                  <a:lnTo>
                    <a:pt x="1478134" y="154242"/>
                  </a:lnTo>
                  <a:lnTo>
                    <a:pt x="1431000" y="148717"/>
                  </a:lnTo>
                  <a:close/>
                </a:path>
              </a:pathLst>
            </a:custGeom>
            <a:solidFill>
              <a:srgbClr val="BEEA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00792" y="1461018"/>
              <a:ext cx="2038985" cy="1972310"/>
            </a:xfrm>
            <a:custGeom>
              <a:avLst/>
              <a:gdLst/>
              <a:ahLst/>
              <a:cxnLst/>
              <a:rect l="l" t="t" r="r" b="b"/>
              <a:pathLst>
                <a:path w="2038985" h="1972310">
                  <a:moveTo>
                    <a:pt x="376700" y="464047"/>
                  </a:moveTo>
                  <a:lnTo>
                    <a:pt x="383784" y="477263"/>
                  </a:lnTo>
                  <a:lnTo>
                    <a:pt x="392035" y="489384"/>
                  </a:lnTo>
                  <a:lnTo>
                    <a:pt x="401667" y="500837"/>
                  </a:lnTo>
                  <a:lnTo>
                    <a:pt x="412895" y="512053"/>
                  </a:lnTo>
                  <a:lnTo>
                    <a:pt x="391404" y="518502"/>
                  </a:lnTo>
                  <a:lnTo>
                    <a:pt x="346835" y="535306"/>
                  </a:lnTo>
                  <a:lnTo>
                    <a:pt x="271111" y="573622"/>
                  </a:lnTo>
                  <a:lnTo>
                    <a:pt x="222446" y="605571"/>
                  </a:lnTo>
                  <a:lnTo>
                    <a:pt x="178880" y="640532"/>
                  </a:lnTo>
                  <a:lnTo>
                    <a:pt x="140826" y="677864"/>
                  </a:lnTo>
                  <a:lnTo>
                    <a:pt x="108695" y="716927"/>
                  </a:lnTo>
                  <a:lnTo>
                    <a:pt x="82899" y="757078"/>
                  </a:lnTo>
                  <a:lnTo>
                    <a:pt x="63851" y="797677"/>
                  </a:lnTo>
                  <a:lnTo>
                    <a:pt x="51961" y="838083"/>
                  </a:lnTo>
                  <a:lnTo>
                    <a:pt x="47643" y="877654"/>
                  </a:lnTo>
                  <a:lnTo>
                    <a:pt x="51307" y="915749"/>
                  </a:lnTo>
                  <a:lnTo>
                    <a:pt x="87334" y="988450"/>
                  </a:lnTo>
                  <a:lnTo>
                    <a:pt x="120551" y="1018720"/>
                  </a:lnTo>
                  <a:lnTo>
                    <a:pt x="161564" y="1042131"/>
                  </a:lnTo>
                  <a:lnTo>
                    <a:pt x="208920" y="1058280"/>
                  </a:lnTo>
                  <a:lnTo>
                    <a:pt x="162796" y="1089609"/>
                  </a:lnTo>
                  <a:lnTo>
                    <a:pt x="121650" y="1123760"/>
                  </a:lnTo>
                  <a:lnTo>
                    <a:pt x="85852" y="1160135"/>
                  </a:lnTo>
                  <a:lnTo>
                    <a:pt x="55770" y="1198134"/>
                  </a:lnTo>
                  <a:lnTo>
                    <a:pt x="31774" y="1237160"/>
                  </a:lnTo>
                  <a:lnTo>
                    <a:pt x="14235" y="1276611"/>
                  </a:lnTo>
                  <a:lnTo>
                    <a:pt x="3520" y="1315891"/>
                  </a:lnTo>
                  <a:lnTo>
                    <a:pt x="0" y="1354399"/>
                  </a:lnTo>
                  <a:lnTo>
                    <a:pt x="4043" y="1391538"/>
                  </a:lnTo>
                  <a:lnTo>
                    <a:pt x="36749" y="1459493"/>
                  </a:lnTo>
                  <a:lnTo>
                    <a:pt x="64871" y="1486849"/>
                  </a:lnTo>
                  <a:lnTo>
                    <a:pt x="99565" y="1508697"/>
                  </a:lnTo>
                  <a:lnTo>
                    <a:pt x="140011" y="1524961"/>
                  </a:lnTo>
                  <a:lnTo>
                    <a:pt x="185389" y="1535562"/>
                  </a:lnTo>
                  <a:lnTo>
                    <a:pt x="234879" y="1540424"/>
                  </a:lnTo>
                  <a:lnTo>
                    <a:pt x="287659" y="1539469"/>
                  </a:lnTo>
                  <a:lnTo>
                    <a:pt x="342911" y="1532619"/>
                  </a:lnTo>
                  <a:lnTo>
                    <a:pt x="399814" y="1519798"/>
                  </a:lnTo>
                  <a:lnTo>
                    <a:pt x="363650" y="1565096"/>
                  </a:lnTo>
                  <a:lnTo>
                    <a:pt x="335937" y="1611501"/>
                  </a:lnTo>
                  <a:lnTo>
                    <a:pt x="317390" y="1658133"/>
                  </a:lnTo>
                  <a:lnTo>
                    <a:pt x="308721" y="1704108"/>
                  </a:lnTo>
                  <a:lnTo>
                    <a:pt x="310647" y="1748545"/>
                  </a:lnTo>
                  <a:lnTo>
                    <a:pt x="323881" y="1790562"/>
                  </a:lnTo>
                  <a:lnTo>
                    <a:pt x="371085" y="1849696"/>
                  </a:lnTo>
                  <a:lnTo>
                    <a:pt x="404385" y="1871471"/>
                  </a:lnTo>
                  <a:lnTo>
                    <a:pt x="443141" y="1887933"/>
                  </a:lnTo>
                  <a:lnTo>
                    <a:pt x="486594" y="1898991"/>
                  </a:lnTo>
                  <a:lnTo>
                    <a:pt x="533987" y="1904555"/>
                  </a:lnTo>
                  <a:lnTo>
                    <a:pt x="584563" y="1904535"/>
                  </a:lnTo>
                  <a:lnTo>
                    <a:pt x="637565" y="1898842"/>
                  </a:lnTo>
                  <a:lnTo>
                    <a:pt x="692234" y="1887386"/>
                  </a:lnTo>
                  <a:lnTo>
                    <a:pt x="747814" y="1870076"/>
                  </a:lnTo>
                  <a:lnTo>
                    <a:pt x="803547" y="1846823"/>
                  </a:lnTo>
                  <a:lnTo>
                    <a:pt x="845362" y="1824916"/>
                  </a:lnTo>
                  <a:lnTo>
                    <a:pt x="885462" y="1799579"/>
                  </a:lnTo>
                  <a:lnTo>
                    <a:pt x="887022" y="1815369"/>
                  </a:lnTo>
                  <a:lnTo>
                    <a:pt x="899559" y="1857999"/>
                  </a:lnTo>
                  <a:lnTo>
                    <a:pt x="946769" y="1917179"/>
                  </a:lnTo>
                  <a:lnTo>
                    <a:pt x="980071" y="1938963"/>
                  </a:lnTo>
                  <a:lnTo>
                    <a:pt x="1018828" y="1955426"/>
                  </a:lnTo>
                  <a:lnTo>
                    <a:pt x="1062283" y="1966479"/>
                  </a:lnTo>
                  <a:lnTo>
                    <a:pt x="1109677" y="1972035"/>
                  </a:lnTo>
                  <a:lnTo>
                    <a:pt x="1160254" y="1972004"/>
                  </a:lnTo>
                  <a:lnTo>
                    <a:pt x="1213256" y="1966300"/>
                  </a:lnTo>
                  <a:lnTo>
                    <a:pt x="1267925" y="1954833"/>
                  </a:lnTo>
                  <a:lnTo>
                    <a:pt x="1323505" y="1937516"/>
                  </a:lnTo>
                  <a:lnTo>
                    <a:pt x="1379238" y="1914260"/>
                  </a:lnTo>
                  <a:lnTo>
                    <a:pt x="1432588" y="1885965"/>
                  </a:lnTo>
                  <a:lnTo>
                    <a:pt x="1481251" y="1854016"/>
                  </a:lnTo>
                  <a:lnTo>
                    <a:pt x="1524814" y="1819055"/>
                  </a:lnTo>
                  <a:lnTo>
                    <a:pt x="1562866" y="1781723"/>
                  </a:lnTo>
                  <a:lnTo>
                    <a:pt x="1594996" y="1742660"/>
                  </a:lnTo>
                  <a:lnTo>
                    <a:pt x="1620792" y="1702509"/>
                  </a:lnTo>
                  <a:lnTo>
                    <a:pt x="1639841" y="1661910"/>
                  </a:lnTo>
                  <a:lnTo>
                    <a:pt x="1651734" y="1621504"/>
                  </a:lnTo>
                  <a:lnTo>
                    <a:pt x="1656057" y="1581933"/>
                  </a:lnTo>
                  <a:lnTo>
                    <a:pt x="1652400" y="1543838"/>
                  </a:lnTo>
                  <a:lnTo>
                    <a:pt x="1640350" y="1507860"/>
                  </a:lnTo>
                  <a:lnTo>
                    <a:pt x="1639207" y="1505574"/>
                  </a:lnTo>
                  <a:lnTo>
                    <a:pt x="1687043" y="1476504"/>
                  </a:lnTo>
                  <a:lnTo>
                    <a:pt x="1730317" y="1444646"/>
                  </a:lnTo>
                  <a:lnTo>
                    <a:pt x="1768727" y="1410526"/>
                  </a:lnTo>
                  <a:lnTo>
                    <a:pt x="1801967" y="1374669"/>
                  </a:lnTo>
                  <a:lnTo>
                    <a:pt x="1829734" y="1337599"/>
                  </a:lnTo>
                  <a:lnTo>
                    <a:pt x="1851724" y="1299841"/>
                  </a:lnTo>
                  <a:lnTo>
                    <a:pt x="1867633" y="1261921"/>
                  </a:lnTo>
                  <a:lnTo>
                    <a:pt x="1877157" y="1224363"/>
                  </a:lnTo>
                  <a:lnTo>
                    <a:pt x="1879992" y="1187692"/>
                  </a:lnTo>
                  <a:lnTo>
                    <a:pt x="1875834" y="1152434"/>
                  </a:lnTo>
                  <a:lnTo>
                    <a:pt x="1840581" y="1082692"/>
                  </a:lnTo>
                  <a:lnTo>
                    <a:pt x="1807736" y="1053200"/>
                  </a:lnTo>
                  <a:lnTo>
                    <a:pt x="1767080" y="1030566"/>
                  </a:lnTo>
                  <a:lnTo>
                    <a:pt x="1719852" y="1014719"/>
                  </a:lnTo>
                  <a:lnTo>
                    <a:pt x="1729026" y="1010865"/>
                  </a:lnTo>
                  <a:lnTo>
                    <a:pt x="1815112" y="969533"/>
                  </a:lnTo>
                  <a:lnTo>
                    <a:pt x="1863775" y="937585"/>
                  </a:lnTo>
                  <a:lnTo>
                    <a:pt x="1907338" y="902626"/>
                  </a:lnTo>
                  <a:lnTo>
                    <a:pt x="1945390" y="865297"/>
                  </a:lnTo>
                  <a:lnTo>
                    <a:pt x="1977520" y="826240"/>
                  </a:lnTo>
                  <a:lnTo>
                    <a:pt x="2003316" y="786097"/>
                  </a:lnTo>
                  <a:lnTo>
                    <a:pt x="2022365" y="745510"/>
                  </a:lnTo>
                  <a:lnTo>
                    <a:pt x="2034258" y="705121"/>
                  </a:lnTo>
                  <a:lnTo>
                    <a:pt x="2038581" y="665571"/>
                  </a:lnTo>
                  <a:lnTo>
                    <a:pt x="2034924" y="627501"/>
                  </a:lnTo>
                  <a:lnTo>
                    <a:pt x="2004033" y="561018"/>
                  </a:lnTo>
                  <a:lnTo>
                    <a:pt x="1948285" y="513748"/>
                  </a:lnTo>
                  <a:lnTo>
                    <a:pt x="1912635" y="497162"/>
                  </a:lnTo>
                  <a:lnTo>
                    <a:pt x="1872636" y="485375"/>
                  </a:lnTo>
                  <a:lnTo>
                    <a:pt x="1828916" y="478459"/>
                  </a:lnTo>
                  <a:lnTo>
                    <a:pt x="1782103" y="476489"/>
                  </a:lnTo>
                  <a:lnTo>
                    <a:pt x="1732825" y="479539"/>
                  </a:lnTo>
                  <a:lnTo>
                    <a:pt x="1681708" y="487683"/>
                  </a:lnTo>
                  <a:lnTo>
                    <a:pt x="1629380" y="500994"/>
                  </a:lnTo>
                  <a:lnTo>
                    <a:pt x="1576469" y="519546"/>
                  </a:lnTo>
                  <a:lnTo>
                    <a:pt x="1609055" y="476147"/>
                  </a:lnTo>
                  <a:lnTo>
                    <a:pt x="1633577" y="431944"/>
                  </a:lnTo>
                  <a:lnTo>
                    <a:pt x="1649526" y="387720"/>
                  </a:lnTo>
                  <a:lnTo>
                    <a:pt x="1656394" y="344258"/>
                  </a:lnTo>
                  <a:lnTo>
                    <a:pt x="1653675" y="302341"/>
                  </a:lnTo>
                  <a:lnTo>
                    <a:pt x="1640858" y="262752"/>
                  </a:lnTo>
                  <a:lnTo>
                    <a:pt x="1593648" y="203572"/>
                  </a:lnTo>
                  <a:lnTo>
                    <a:pt x="1560346" y="181788"/>
                  </a:lnTo>
                  <a:lnTo>
                    <a:pt x="1521589" y="165325"/>
                  </a:lnTo>
                  <a:lnTo>
                    <a:pt x="1478134" y="154272"/>
                  </a:lnTo>
                  <a:lnTo>
                    <a:pt x="1430740" y="148717"/>
                  </a:lnTo>
                  <a:lnTo>
                    <a:pt x="1380163" y="148747"/>
                  </a:lnTo>
                  <a:lnTo>
                    <a:pt x="1327161" y="154451"/>
                  </a:lnTo>
                  <a:lnTo>
                    <a:pt x="1272492" y="165918"/>
                  </a:lnTo>
                  <a:lnTo>
                    <a:pt x="1216912" y="183235"/>
                  </a:lnTo>
                  <a:lnTo>
                    <a:pt x="1161179" y="206491"/>
                  </a:lnTo>
                  <a:lnTo>
                    <a:pt x="1144542" y="214365"/>
                  </a:lnTo>
                  <a:lnTo>
                    <a:pt x="1136212" y="218314"/>
                  </a:lnTo>
                  <a:lnTo>
                    <a:pt x="1127905" y="222239"/>
                  </a:lnTo>
                  <a:lnTo>
                    <a:pt x="1130671" y="194491"/>
                  </a:lnTo>
                  <a:lnTo>
                    <a:pt x="1130413" y="166565"/>
                  </a:lnTo>
                  <a:lnTo>
                    <a:pt x="1117491" y="114035"/>
                  </a:lnTo>
                  <a:lnTo>
                    <a:pt x="1070234" y="54855"/>
                  </a:lnTo>
                  <a:lnTo>
                    <a:pt x="1036924" y="33071"/>
                  </a:lnTo>
                  <a:lnTo>
                    <a:pt x="998166" y="16608"/>
                  </a:lnTo>
                  <a:lnTo>
                    <a:pt x="954716" y="5555"/>
                  </a:lnTo>
                  <a:lnTo>
                    <a:pt x="907330" y="0"/>
                  </a:lnTo>
                  <a:lnTo>
                    <a:pt x="856764" y="30"/>
                  </a:lnTo>
                  <a:lnTo>
                    <a:pt x="803774" y="5734"/>
                  </a:lnTo>
                  <a:lnTo>
                    <a:pt x="749114" y="17201"/>
                  </a:lnTo>
                  <a:lnTo>
                    <a:pt x="693542" y="34518"/>
                  </a:lnTo>
                  <a:lnTo>
                    <a:pt x="637812" y="57774"/>
                  </a:lnTo>
                  <a:lnTo>
                    <a:pt x="584461" y="86069"/>
                  </a:lnTo>
                  <a:lnTo>
                    <a:pt x="535794" y="118017"/>
                  </a:lnTo>
                  <a:lnTo>
                    <a:pt x="492226" y="152976"/>
                  </a:lnTo>
                  <a:lnTo>
                    <a:pt x="454168" y="190305"/>
                  </a:lnTo>
                  <a:lnTo>
                    <a:pt x="422033" y="229362"/>
                  </a:lnTo>
                  <a:lnTo>
                    <a:pt x="396233" y="269505"/>
                  </a:lnTo>
                  <a:lnTo>
                    <a:pt x="377181" y="310092"/>
                  </a:lnTo>
                  <a:lnTo>
                    <a:pt x="365289" y="350481"/>
                  </a:lnTo>
                  <a:lnTo>
                    <a:pt x="360970" y="390031"/>
                  </a:lnTo>
                  <a:lnTo>
                    <a:pt x="364636" y="428101"/>
                  </a:lnTo>
                  <a:lnTo>
                    <a:pt x="376700" y="464047"/>
                  </a:lnTo>
                  <a:close/>
                </a:path>
              </a:pathLst>
            </a:custGeom>
            <a:ln w="40976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15217" y="2178607"/>
              <a:ext cx="462915" cy="347980"/>
            </a:xfrm>
            <a:custGeom>
              <a:avLst/>
              <a:gdLst/>
              <a:ahLst/>
              <a:cxnLst/>
              <a:rect l="l" t="t" r="r" b="b"/>
              <a:pathLst>
                <a:path w="462914" h="347980">
                  <a:moveTo>
                    <a:pt x="319253" y="0"/>
                  </a:moveTo>
                  <a:lnTo>
                    <a:pt x="270250" y="3105"/>
                  </a:lnTo>
                  <a:lnTo>
                    <a:pt x="218548" y="14747"/>
                  </a:lnTo>
                  <a:lnTo>
                    <a:pt x="165878" y="35129"/>
                  </a:lnTo>
                  <a:lnTo>
                    <a:pt x="116628" y="62892"/>
                  </a:lnTo>
                  <a:lnTo>
                    <a:pt x="74770" y="95456"/>
                  </a:lnTo>
                  <a:lnTo>
                    <a:pt x="41241" y="131355"/>
                  </a:lnTo>
                  <a:lnTo>
                    <a:pt x="16978" y="169121"/>
                  </a:lnTo>
                  <a:lnTo>
                    <a:pt x="2918" y="207290"/>
                  </a:lnTo>
                  <a:lnTo>
                    <a:pt x="0" y="244395"/>
                  </a:lnTo>
                  <a:lnTo>
                    <a:pt x="9160" y="278969"/>
                  </a:lnTo>
                  <a:lnTo>
                    <a:pt x="30100" y="307993"/>
                  </a:lnTo>
                  <a:lnTo>
                    <a:pt x="60640" y="329287"/>
                  </a:lnTo>
                  <a:lnTo>
                    <a:pt x="99057" y="342651"/>
                  </a:lnTo>
                  <a:lnTo>
                    <a:pt x="143630" y="347881"/>
                  </a:lnTo>
                  <a:lnTo>
                    <a:pt x="192638" y="344776"/>
                  </a:lnTo>
                  <a:lnTo>
                    <a:pt x="244358" y="333133"/>
                  </a:lnTo>
                  <a:lnTo>
                    <a:pt x="297069" y="312751"/>
                  </a:lnTo>
                  <a:lnTo>
                    <a:pt x="346271" y="284988"/>
                  </a:lnTo>
                  <a:lnTo>
                    <a:pt x="388096" y="252424"/>
                  </a:lnTo>
                  <a:lnTo>
                    <a:pt x="421602" y="216526"/>
                  </a:lnTo>
                  <a:lnTo>
                    <a:pt x="445852" y="178759"/>
                  </a:lnTo>
                  <a:lnTo>
                    <a:pt x="459905" y="140590"/>
                  </a:lnTo>
                  <a:lnTo>
                    <a:pt x="462820" y="103486"/>
                  </a:lnTo>
                  <a:lnTo>
                    <a:pt x="453660" y="68911"/>
                  </a:lnTo>
                  <a:lnTo>
                    <a:pt x="432760" y="39888"/>
                  </a:lnTo>
                  <a:lnTo>
                    <a:pt x="402238" y="18593"/>
                  </a:lnTo>
                  <a:lnTo>
                    <a:pt x="363826" y="5230"/>
                  </a:lnTo>
                  <a:lnTo>
                    <a:pt x="319253" y="0"/>
                  </a:lnTo>
                  <a:close/>
                </a:path>
              </a:pathLst>
            </a:custGeom>
            <a:solidFill>
              <a:srgbClr val="BEEA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15217" y="2178607"/>
              <a:ext cx="462915" cy="347980"/>
            </a:xfrm>
            <a:custGeom>
              <a:avLst/>
              <a:gdLst/>
              <a:ahLst/>
              <a:cxnLst/>
              <a:rect l="l" t="t" r="r" b="b"/>
              <a:pathLst>
                <a:path w="462914" h="347980">
                  <a:moveTo>
                    <a:pt x="165878" y="35129"/>
                  </a:moveTo>
                  <a:lnTo>
                    <a:pt x="218548" y="14747"/>
                  </a:lnTo>
                  <a:lnTo>
                    <a:pt x="270250" y="3105"/>
                  </a:lnTo>
                  <a:lnTo>
                    <a:pt x="319253" y="0"/>
                  </a:lnTo>
                  <a:lnTo>
                    <a:pt x="363826" y="5230"/>
                  </a:lnTo>
                  <a:lnTo>
                    <a:pt x="402238" y="18593"/>
                  </a:lnTo>
                  <a:lnTo>
                    <a:pt x="432760" y="39888"/>
                  </a:lnTo>
                  <a:lnTo>
                    <a:pt x="453660" y="68911"/>
                  </a:lnTo>
                  <a:lnTo>
                    <a:pt x="462820" y="103486"/>
                  </a:lnTo>
                  <a:lnTo>
                    <a:pt x="459905" y="140590"/>
                  </a:lnTo>
                  <a:lnTo>
                    <a:pt x="445852" y="178759"/>
                  </a:lnTo>
                  <a:lnTo>
                    <a:pt x="421602" y="216526"/>
                  </a:lnTo>
                  <a:lnTo>
                    <a:pt x="388096" y="252424"/>
                  </a:lnTo>
                  <a:lnTo>
                    <a:pt x="346271" y="284988"/>
                  </a:lnTo>
                  <a:lnTo>
                    <a:pt x="297069" y="312751"/>
                  </a:lnTo>
                  <a:lnTo>
                    <a:pt x="244358" y="333133"/>
                  </a:lnTo>
                  <a:lnTo>
                    <a:pt x="192638" y="344776"/>
                  </a:lnTo>
                  <a:lnTo>
                    <a:pt x="143630" y="347881"/>
                  </a:lnTo>
                  <a:lnTo>
                    <a:pt x="99057" y="342651"/>
                  </a:lnTo>
                  <a:lnTo>
                    <a:pt x="60640" y="329287"/>
                  </a:lnTo>
                  <a:lnTo>
                    <a:pt x="30100" y="307993"/>
                  </a:lnTo>
                  <a:lnTo>
                    <a:pt x="9160" y="278969"/>
                  </a:lnTo>
                  <a:lnTo>
                    <a:pt x="0" y="244395"/>
                  </a:lnTo>
                  <a:lnTo>
                    <a:pt x="2918" y="207290"/>
                  </a:lnTo>
                  <a:lnTo>
                    <a:pt x="16978" y="169121"/>
                  </a:lnTo>
                  <a:lnTo>
                    <a:pt x="41241" y="131355"/>
                  </a:lnTo>
                  <a:lnTo>
                    <a:pt x="74770" y="95456"/>
                  </a:lnTo>
                  <a:lnTo>
                    <a:pt x="116628" y="62892"/>
                  </a:lnTo>
                  <a:lnTo>
                    <a:pt x="165878" y="35129"/>
                  </a:lnTo>
                  <a:close/>
                </a:path>
              </a:pathLst>
            </a:custGeom>
            <a:ln w="40976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5963" y="2934842"/>
              <a:ext cx="1957070" cy="957580"/>
            </a:xfrm>
            <a:custGeom>
              <a:avLst/>
              <a:gdLst/>
              <a:ahLst/>
              <a:cxnLst/>
              <a:rect l="l" t="t" r="r" b="b"/>
              <a:pathLst>
                <a:path w="1957070" h="957579">
                  <a:moveTo>
                    <a:pt x="0" y="0"/>
                  </a:moveTo>
                  <a:lnTo>
                    <a:pt x="500634" y="620649"/>
                  </a:lnTo>
                  <a:lnTo>
                    <a:pt x="576834" y="508254"/>
                  </a:lnTo>
                  <a:lnTo>
                    <a:pt x="1202182" y="847625"/>
                  </a:lnTo>
                  <a:lnTo>
                    <a:pt x="1630934" y="957040"/>
                  </a:lnTo>
                  <a:lnTo>
                    <a:pt x="1877568" y="943915"/>
                  </a:lnTo>
                  <a:lnTo>
                    <a:pt x="1956562" y="915670"/>
                  </a:lnTo>
                  <a:lnTo>
                    <a:pt x="1868050" y="899148"/>
                  </a:lnTo>
                  <a:lnTo>
                    <a:pt x="1615090" y="823595"/>
                  </a:lnTo>
                  <a:lnTo>
                    <a:pt x="1216540" y="650029"/>
                  </a:lnTo>
                  <a:lnTo>
                    <a:pt x="691261" y="339471"/>
                  </a:lnTo>
                  <a:lnTo>
                    <a:pt x="762000" y="2350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770788" y="528701"/>
            <a:ext cx="579501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6510">
              <a:lnSpc>
                <a:spcPct val="100000"/>
              </a:lnSpc>
              <a:spcBef>
                <a:spcPts val="105"/>
              </a:spcBef>
              <a:tabLst>
                <a:tab pos="2935605" algn="l"/>
              </a:tabLst>
            </a:pPr>
            <a:r>
              <a:rPr sz="2000" dirty="0">
                <a:solidFill>
                  <a:srgbClr val="001F5F"/>
                </a:solidFill>
              </a:rPr>
              <a:t>Интеллект–карта</a:t>
            </a:r>
            <a:r>
              <a:rPr sz="2000" spc="-6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–</a:t>
            </a:r>
            <a:r>
              <a:rPr sz="2000" spc="-3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это</a:t>
            </a:r>
            <a:r>
              <a:rPr sz="2000" spc="-2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простая</a:t>
            </a:r>
            <a:r>
              <a:rPr sz="2000" spc="-5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и</a:t>
            </a:r>
            <a:r>
              <a:rPr sz="2000" spc="-35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эффективная </a:t>
            </a:r>
            <a:r>
              <a:rPr sz="2000" dirty="0">
                <a:solidFill>
                  <a:srgbClr val="001F5F"/>
                </a:solidFill>
              </a:rPr>
              <a:t>техника</a:t>
            </a:r>
            <a:r>
              <a:rPr sz="2000" spc="-80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визуализации</a:t>
            </a:r>
            <a:r>
              <a:rPr sz="2000" dirty="0">
                <a:solidFill>
                  <a:srgbClr val="001F5F"/>
                </a:solidFill>
              </a:rPr>
              <a:t>	мышления.</a:t>
            </a:r>
            <a:r>
              <a:rPr sz="2000" spc="-125" dirty="0">
                <a:solidFill>
                  <a:srgbClr val="001F5F"/>
                </a:solidFill>
              </a:rPr>
              <a:t> </a:t>
            </a:r>
            <a:r>
              <a:rPr sz="2000" spc="-25" dirty="0">
                <a:solidFill>
                  <a:srgbClr val="001F5F"/>
                </a:solidFill>
              </a:rPr>
              <a:t>Это</a:t>
            </a:r>
            <a:endParaRPr sz="2000" dirty="0"/>
          </a:p>
          <a:p>
            <a:pPr marL="12700" marR="5080">
              <a:lnSpc>
                <a:spcPct val="100000"/>
              </a:lnSpc>
              <a:tabLst>
                <a:tab pos="2306955" algn="l"/>
              </a:tabLst>
            </a:pPr>
            <a:r>
              <a:rPr sz="2000" dirty="0">
                <a:solidFill>
                  <a:srgbClr val="001F5F"/>
                </a:solidFill>
              </a:rPr>
              <a:t>инструмент</a:t>
            </a:r>
            <a:r>
              <a:rPr sz="2000" spc="-3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для</a:t>
            </a:r>
            <a:r>
              <a:rPr sz="2000" spc="-30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анализа,</a:t>
            </a:r>
            <a:r>
              <a:rPr sz="2000" spc="-6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развития</a:t>
            </a:r>
            <a:r>
              <a:rPr sz="2000" spc="-50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и</a:t>
            </a:r>
            <a:r>
              <a:rPr sz="2000" spc="-40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создания </a:t>
            </a:r>
            <a:r>
              <a:rPr sz="2000" dirty="0">
                <a:solidFill>
                  <a:srgbClr val="001F5F"/>
                </a:solidFill>
              </a:rPr>
              <a:t>идей.</a:t>
            </a:r>
            <a:r>
              <a:rPr sz="2000" spc="-75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Доступный</a:t>
            </a:r>
            <a:r>
              <a:rPr sz="2000" dirty="0">
                <a:solidFill>
                  <a:srgbClr val="001F5F"/>
                </a:solidFill>
              </a:rPr>
              <a:t>	и</a:t>
            </a:r>
            <a:r>
              <a:rPr sz="2000" spc="-3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удобный</a:t>
            </a:r>
            <a:r>
              <a:rPr sz="2000" spc="-35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способ </a:t>
            </a:r>
            <a:r>
              <a:rPr sz="2000" dirty="0">
                <a:solidFill>
                  <a:srgbClr val="001F5F"/>
                </a:solidFill>
              </a:rPr>
              <a:t>управления</a:t>
            </a:r>
            <a:r>
              <a:rPr sz="2000" spc="-75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мыслями.</a:t>
            </a:r>
            <a:endParaRPr sz="2000" dirty="0"/>
          </a:p>
        </p:txBody>
      </p:sp>
      <p:grpSp>
        <p:nvGrpSpPr>
          <p:cNvPr id="10" name="object 10"/>
          <p:cNvGrpSpPr/>
          <p:nvPr/>
        </p:nvGrpSpPr>
        <p:grpSpPr>
          <a:xfrm>
            <a:off x="3572522" y="2295281"/>
            <a:ext cx="388620" cy="302260"/>
            <a:chOff x="3572522" y="2295281"/>
            <a:chExt cx="388620" cy="302260"/>
          </a:xfrm>
        </p:grpSpPr>
        <p:sp>
          <p:nvSpPr>
            <p:cNvPr id="11" name="object 11"/>
            <p:cNvSpPr/>
            <p:nvPr/>
          </p:nvSpPr>
          <p:spPr>
            <a:xfrm>
              <a:off x="3593010" y="2315769"/>
              <a:ext cx="347980" cy="261620"/>
            </a:xfrm>
            <a:custGeom>
              <a:avLst/>
              <a:gdLst/>
              <a:ahLst/>
              <a:cxnLst/>
              <a:rect l="l" t="t" r="r" b="b"/>
              <a:pathLst>
                <a:path w="347979" h="261619">
                  <a:moveTo>
                    <a:pt x="232479" y="0"/>
                  </a:moveTo>
                  <a:lnTo>
                    <a:pt x="179734" y="6869"/>
                  </a:lnTo>
                  <a:lnTo>
                    <a:pt x="124533" y="26491"/>
                  </a:lnTo>
                  <a:lnTo>
                    <a:pt x="74349" y="56665"/>
                  </a:lnTo>
                  <a:lnTo>
                    <a:pt x="35578" y="93051"/>
                  </a:lnTo>
                  <a:lnTo>
                    <a:pt x="10150" y="132625"/>
                  </a:lnTo>
                  <a:lnTo>
                    <a:pt x="0" y="172364"/>
                  </a:lnTo>
                  <a:lnTo>
                    <a:pt x="7058" y="209244"/>
                  </a:lnTo>
                  <a:lnTo>
                    <a:pt x="31108" y="238147"/>
                  </a:lnTo>
                  <a:lnTo>
                    <a:pt x="68278" y="255547"/>
                  </a:lnTo>
                  <a:lnTo>
                    <a:pt x="115012" y="261035"/>
                  </a:lnTo>
                  <a:lnTo>
                    <a:pt x="167756" y="254204"/>
                  </a:lnTo>
                  <a:lnTo>
                    <a:pt x="222958" y="234644"/>
                  </a:lnTo>
                  <a:lnTo>
                    <a:pt x="273092" y="204408"/>
                  </a:lnTo>
                  <a:lnTo>
                    <a:pt x="311858" y="167984"/>
                  </a:lnTo>
                  <a:lnTo>
                    <a:pt x="337303" y="128390"/>
                  </a:lnTo>
                  <a:lnTo>
                    <a:pt x="347479" y="88644"/>
                  </a:lnTo>
                  <a:lnTo>
                    <a:pt x="340433" y="51764"/>
                  </a:lnTo>
                  <a:lnTo>
                    <a:pt x="316382" y="22862"/>
                  </a:lnTo>
                  <a:lnTo>
                    <a:pt x="279213" y="5469"/>
                  </a:lnTo>
                  <a:lnTo>
                    <a:pt x="232479" y="0"/>
                  </a:lnTo>
                  <a:close/>
                </a:path>
              </a:pathLst>
            </a:custGeom>
            <a:solidFill>
              <a:srgbClr val="BEEA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93010" y="2315769"/>
              <a:ext cx="347980" cy="261620"/>
            </a:xfrm>
            <a:custGeom>
              <a:avLst/>
              <a:gdLst/>
              <a:ahLst/>
              <a:cxnLst/>
              <a:rect l="l" t="t" r="r" b="b"/>
              <a:pathLst>
                <a:path w="347979" h="261619">
                  <a:moveTo>
                    <a:pt x="124533" y="26491"/>
                  </a:moveTo>
                  <a:lnTo>
                    <a:pt x="179734" y="6869"/>
                  </a:lnTo>
                  <a:lnTo>
                    <a:pt x="232479" y="0"/>
                  </a:lnTo>
                  <a:lnTo>
                    <a:pt x="279213" y="5469"/>
                  </a:lnTo>
                  <a:lnTo>
                    <a:pt x="316382" y="22862"/>
                  </a:lnTo>
                  <a:lnTo>
                    <a:pt x="340433" y="51764"/>
                  </a:lnTo>
                  <a:lnTo>
                    <a:pt x="347479" y="88644"/>
                  </a:lnTo>
                  <a:lnTo>
                    <a:pt x="337303" y="128390"/>
                  </a:lnTo>
                  <a:lnTo>
                    <a:pt x="311858" y="167984"/>
                  </a:lnTo>
                  <a:lnTo>
                    <a:pt x="273092" y="204408"/>
                  </a:lnTo>
                  <a:lnTo>
                    <a:pt x="222958" y="234644"/>
                  </a:lnTo>
                  <a:lnTo>
                    <a:pt x="167756" y="254204"/>
                  </a:lnTo>
                  <a:lnTo>
                    <a:pt x="115012" y="261035"/>
                  </a:lnTo>
                  <a:lnTo>
                    <a:pt x="68278" y="255547"/>
                  </a:lnTo>
                  <a:lnTo>
                    <a:pt x="31108" y="238147"/>
                  </a:lnTo>
                  <a:lnTo>
                    <a:pt x="7058" y="209244"/>
                  </a:lnTo>
                  <a:lnTo>
                    <a:pt x="0" y="172364"/>
                  </a:lnTo>
                  <a:lnTo>
                    <a:pt x="10150" y="132625"/>
                  </a:lnTo>
                  <a:lnTo>
                    <a:pt x="35578" y="93051"/>
                  </a:lnTo>
                  <a:lnTo>
                    <a:pt x="74349" y="56665"/>
                  </a:lnTo>
                  <a:lnTo>
                    <a:pt x="124533" y="26491"/>
                  </a:lnTo>
                  <a:close/>
                </a:path>
              </a:pathLst>
            </a:custGeom>
            <a:ln w="40976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48826" y="2057075"/>
            <a:ext cx="4556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Trebuchet MS"/>
                <a:cs typeface="Trebuchet MS"/>
              </a:rPr>
              <a:t>Пример</a:t>
            </a:r>
            <a:r>
              <a:rPr sz="1800" b="1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rebuchet MS"/>
                <a:cs typeface="Trebuchet MS"/>
              </a:rPr>
              <a:t>самой</a:t>
            </a:r>
            <a:r>
              <a:rPr sz="1800" b="1" spc="-1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rebuchet MS"/>
                <a:cs typeface="Trebuchet MS"/>
              </a:rPr>
              <a:t>простой</a:t>
            </a:r>
            <a:r>
              <a:rPr sz="1800" b="1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Trebuchet MS"/>
                <a:cs typeface="Trebuchet MS"/>
              </a:rPr>
              <a:t>интеллект-карты</a:t>
            </a:r>
            <a:endParaRPr sz="1800" dirty="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13458" y="4077208"/>
            <a:ext cx="624840" cy="1698625"/>
            <a:chOff x="1513458" y="4077208"/>
            <a:chExt cx="624840" cy="1698625"/>
          </a:xfrm>
        </p:grpSpPr>
        <p:sp>
          <p:nvSpPr>
            <p:cNvPr id="15" name="object 15"/>
            <p:cNvSpPr/>
            <p:nvPr/>
          </p:nvSpPr>
          <p:spPr>
            <a:xfrm>
              <a:off x="1561845" y="4693158"/>
              <a:ext cx="527685" cy="1063625"/>
            </a:xfrm>
            <a:custGeom>
              <a:avLst/>
              <a:gdLst/>
              <a:ahLst/>
              <a:cxnLst/>
              <a:rect l="l" t="t" r="r" b="b"/>
              <a:pathLst>
                <a:path w="527685" h="1063625">
                  <a:moveTo>
                    <a:pt x="0" y="0"/>
                  </a:moveTo>
                  <a:lnTo>
                    <a:pt x="0" y="905103"/>
                  </a:lnTo>
                  <a:lnTo>
                    <a:pt x="7000" y="941246"/>
                  </a:lnTo>
                  <a:lnTo>
                    <a:pt x="26926" y="974483"/>
                  </a:lnTo>
                  <a:lnTo>
                    <a:pt x="58163" y="1003847"/>
                  </a:lnTo>
                  <a:lnTo>
                    <a:pt x="99094" y="1028370"/>
                  </a:lnTo>
                  <a:lnTo>
                    <a:pt x="148104" y="1047085"/>
                  </a:lnTo>
                  <a:lnTo>
                    <a:pt x="203580" y="1059024"/>
                  </a:lnTo>
                  <a:lnTo>
                    <a:pt x="263905" y="1063218"/>
                  </a:lnTo>
                  <a:lnTo>
                    <a:pt x="324184" y="1059024"/>
                  </a:lnTo>
                  <a:lnTo>
                    <a:pt x="379626" y="1047085"/>
                  </a:lnTo>
                  <a:lnTo>
                    <a:pt x="428614" y="1028370"/>
                  </a:lnTo>
                  <a:lnTo>
                    <a:pt x="469531" y="1003847"/>
                  </a:lnTo>
                  <a:lnTo>
                    <a:pt x="500760" y="974483"/>
                  </a:lnTo>
                  <a:lnTo>
                    <a:pt x="518650" y="944638"/>
                  </a:lnTo>
                  <a:lnTo>
                    <a:pt x="263905" y="944638"/>
                  </a:lnTo>
                  <a:lnTo>
                    <a:pt x="200512" y="939079"/>
                  </a:lnTo>
                  <a:lnTo>
                    <a:pt x="200267" y="939079"/>
                  </a:lnTo>
                  <a:lnTo>
                    <a:pt x="148478" y="925114"/>
                  </a:lnTo>
                  <a:lnTo>
                    <a:pt x="110547" y="907096"/>
                  </a:lnTo>
                  <a:lnTo>
                    <a:pt x="88010" y="889254"/>
                  </a:lnTo>
                  <a:lnTo>
                    <a:pt x="88010" y="183769"/>
                  </a:lnTo>
                  <a:lnTo>
                    <a:pt x="527685" y="183769"/>
                  </a:lnTo>
                  <a:lnTo>
                    <a:pt x="527685" y="94869"/>
                  </a:lnTo>
                  <a:lnTo>
                    <a:pt x="263905" y="94869"/>
                  </a:lnTo>
                  <a:lnTo>
                    <a:pt x="206390" y="91247"/>
                  </a:lnTo>
                  <a:lnTo>
                    <a:pt x="151352" y="80756"/>
                  </a:lnTo>
                  <a:lnTo>
                    <a:pt x="100171" y="63954"/>
                  </a:lnTo>
                  <a:lnTo>
                    <a:pt x="54228" y="41402"/>
                  </a:lnTo>
                  <a:lnTo>
                    <a:pt x="11598" y="10362"/>
                  </a:lnTo>
                  <a:lnTo>
                    <a:pt x="0" y="0"/>
                  </a:lnTo>
                  <a:close/>
                </a:path>
                <a:path w="527685" h="1063625">
                  <a:moveTo>
                    <a:pt x="527685" y="754888"/>
                  </a:moveTo>
                  <a:lnTo>
                    <a:pt x="439673" y="754888"/>
                  </a:lnTo>
                  <a:lnTo>
                    <a:pt x="439673" y="891286"/>
                  </a:lnTo>
                  <a:lnTo>
                    <a:pt x="417157" y="907953"/>
                  </a:lnTo>
                  <a:lnTo>
                    <a:pt x="379269" y="925368"/>
                  </a:lnTo>
                  <a:lnTo>
                    <a:pt x="327642" y="939079"/>
                  </a:lnTo>
                  <a:lnTo>
                    <a:pt x="263905" y="944638"/>
                  </a:lnTo>
                  <a:lnTo>
                    <a:pt x="518650" y="944638"/>
                  </a:lnTo>
                  <a:lnTo>
                    <a:pt x="520684" y="941246"/>
                  </a:lnTo>
                  <a:lnTo>
                    <a:pt x="527685" y="905103"/>
                  </a:lnTo>
                  <a:lnTo>
                    <a:pt x="527685" y="754888"/>
                  </a:lnTo>
                  <a:close/>
                </a:path>
                <a:path w="527685" h="1063625">
                  <a:moveTo>
                    <a:pt x="527685" y="581025"/>
                  </a:moveTo>
                  <a:lnTo>
                    <a:pt x="439673" y="581025"/>
                  </a:lnTo>
                  <a:lnTo>
                    <a:pt x="439673" y="662051"/>
                  </a:lnTo>
                  <a:lnTo>
                    <a:pt x="404947" y="687550"/>
                  </a:lnTo>
                  <a:lnTo>
                    <a:pt x="358552" y="708977"/>
                  </a:lnTo>
                  <a:lnTo>
                    <a:pt x="301442" y="723737"/>
                  </a:lnTo>
                  <a:lnTo>
                    <a:pt x="234568" y="729234"/>
                  </a:lnTo>
                  <a:lnTo>
                    <a:pt x="223180" y="732351"/>
                  </a:lnTo>
                  <a:lnTo>
                    <a:pt x="213852" y="740838"/>
                  </a:lnTo>
                  <a:lnTo>
                    <a:pt x="207547" y="753397"/>
                  </a:lnTo>
                  <a:lnTo>
                    <a:pt x="205231" y="768731"/>
                  </a:lnTo>
                  <a:lnTo>
                    <a:pt x="207547" y="784064"/>
                  </a:lnTo>
                  <a:lnTo>
                    <a:pt x="213852" y="796623"/>
                  </a:lnTo>
                  <a:lnTo>
                    <a:pt x="223180" y="805110"/>
                  </a:lnTo>
                  <a:lnTo>
                    <a:pt x="234568" y="808228"/>
                  </a:lnTo>
                  <a:lnTo>
                    <a:pt x="293816" y="804626"/>
                  </a:lnTo>
                  <a:lnTo>
                    <a:pt x="348122" y="794178"/>
                  </a:lnTo>
                  <a:lnTo>
                    <a:pt x="396928" y="777420"/>
                  </a:lnTo>
                  <a:lnTo>
                    <a:pt x="439673" y="754888"/>
                  </a:lnTo>
                  <a:lnTo>
                    <a:pt x="527685" y="754888"/>
                  </a:lnTo>
                  <a:lnTo>
                    <a:pt x="527685" y="581025"/>
                  </a:lnTo>
                  <a:close/>
                </a:path>
                <a:path w="527685" h="1063625">
                  <a:moveTo>
                    <a:pt x="527685" y="399161"/>
                  </a:moveTo>
                  <a:lnTo>
                    <a:pt x="439673" y="399161"/>
                  </a:lnTo>
                  <a:lnTo>
                    <a:pt x="439673" y="496062"/>
                  </a:lnTo>
                  <a:lnTo>
                    <a:pt x="421520" y="507166"/>
                  </a:lnTo>
                  <a:lnTo>
                    <a:pt x="401034" y="516985"/>
                  </a:lnTo>
                  <a:lnTo>
                    <a:pt x="379737" y="525708"/>
                  </a:lnTo>
                  <a:lnTo>
                    <a:pt x="359155" y="533527"/>
                  </a:lnTo>
                  <a:lnTo>
                    <a:pt x="348529" y="540680"/>
                  </a:lnTo>
                  <a:lnTo>
                    <a:pt x="341201" y="552084"/>
                  </a:lnTo>
                  <a:lnTo>
                    <a:pt x="337706" y="566084"/>
                  </a:lnTo>
                  <a:lnTo>
                    <a:pt x="338581" y="581025"/>
                  </a:lnTo>
                  <a:lnTo>
                    <a:pt x="342320" y="593149"/>
                  </a:lnTo>
                  <a:lnTo>
                    <a:pt x="348678" y="602488"/>
                  </a:lnTo>
                  <a:lnTo>
                    <a:pt x="356941" y="608492"/>
                  </a:lnTo>
                  <a:lnTo>
                    <a:pt x="366395" y="610616"/>
                  </a:lnTo>
                  <a:lnTo>
                    <a:pt x="370840" y="610616"/>
                  </a:lnTo>
                  <a:lnTo>
                    <a:pt x="373760" y="608711"/>
                  </a:lnTo>
                  <a:lnTo>
                    <a:pt x="390453" y="602670"/>
                  </a:lnTo>
                  <a:lnTo>
                    <a:pt x="407288" y="596296"/>
                  </a:lnTo>
                  <a:lnTo>
                    <a:pt x="423838" y="589208"/>
                  </a:lnTo>
                  <a:lnTo>
                    <a:pt x="439673" y="581025"/>
                  </a:lnTo>
                  <a:lnTo>
                    <a:pt x="527685" y="581025"/>
                  </a:lnTo>
                  <a:lnTo>
                    <a:pt x="527685" y="399161"/>
                  </a:lnTo>
                  <a:close/>
                </a:path>
                <a:path w="527685" h="1063625">
                  <a:moveTo>
                    <a:pt x="527685" y="183769"/>
                  </a:moveTo>
                  <a:lnTo>
                    <a:pt x="439673" y="183769"/>
                  </a:lnTo>
                  <a:lnTo>
                    <a:pt x="439673" y="306324"/>
                  </a:lnTo>
                  <a:lnTo>
                    <a:pt x="404947" y="331823"/>
                  </a:lnTo>
                  <a:lnTo>
                    <a:pt x="358552" y="353250"/>
                  </a:lnTo>
                  <a:lnTo>
                    <a:pt x="301442" y="368010"/>
                  </a:lnTo>
                  <a:lnTo>
                    <a:pt x="234568" y="373507"/>
                  </a:lnTo>
                  <a:lnTo>
                    <a:pt x="223180" y="376624"/>
                  </a:lnTo>
                  <a:lnTo>
                    <a:pt x="213852" y="385111"/>
                  </a:lnTo>
                  <a:lnTo>
                    <a:pt x="207547" y="397670"/>
                  </a:lnTo>
                  <a:lnTo>
                    <a:pt x="205231" y="413004"/>
                  </a:lnTo>
                  <a:lnTo>
                    <a:pt x="207547" y="428337"/>
                  </a:lnTo>
                  <a:lnTo>
                    <a:pt x="213852" y="440896"/>
                  </a:lnTo>
                  <a:lnTo>
                    <a:pt x="223180" y="449383"/>
                  </a:lnTo>
                  <a:lnTo>
                    <a:pt x="234568" y="452501"/>
                  </a:lnTo>
                  <a:lnTo>
                    <a:pt x="293816" y="448899"/>
                  </a:lnTo>
                  <a:lnTo>
                    <a:pt x="348122" y="438451"/>
                  </a:lnTo>
                  <a:lnTo>
                    <a:pt x="396928" y="421693"/>
                  </a:lnTo>
                  <a:lnTo>
                    <a:pt x="439673" y="399161"/>
                  </a:lnTo>
                  <a:lnTo>
                    <a:pt x="527685" y="399161"/>
                  </a:lnTo>
                  <a:lnTo>
                    <a:pt x="527685" y="183769"/>
                  </a:lnTo>
                  <a:close/>
                </a:path>
                <a:path w="527685" h="1063625">
                  <a:moveTo>
                    <a:pt x="439673" y="183769"/>
                  </a:moveTo>
                  <a:lnTo>
                    <a:pt x="88010" y="183769"/>
                  </a:lnTo>
                  <a:lnTo>
                    <a:pt x="129710" y="196697"/>
                  </a:lnTo>
                  <a:lnTo>
                    <a:pt x="173196" y="205946"/>
                  </a:lnTo>
                  <a:lnTo>
                    <a:pt x="218062" y="211504"/>
                  </a:lnTo>
                  <a:lnTo>
                    <a:pt x="263905" y="213360"/>
                  </a:lnTo>
                  <a:lnTo>
                    <a:pt x="309675" y="211504"/>
                  </a:lnTo>
                  <a:lnTo>
                    <a:pt x="354504" y="205946"/>
                  </a:lnTo>
                  <a:lnTo>
                    <a:pt x="397976" y="196697"/>
                  </a:lnTo>
                  <a:lnTo>
                    <a:pt x="439673" y="183769"/>
                  </a:lnTo>
                  <a:close/>
                </a:path>
                <a:path w="527685" h="1063625">
                  <a:moveTo>
                    <a:pt x="527685" y="0"/>
                  </a:moveTo>
                  <a:lnTo>
                    <a:pt x="489144" y="31896"/>
                  </a:lnTo>
                  <a:lnTo>
                    <a:pt x="427515" y="63954"/>
                  </a:lnTo>
                  <a:lnTo>
                    <a:pt x="376348" y="80756"/>
                  </a:lnTo>
                  <a:lnTo>
                    <a:pt x="321347" y="91247"/>
                  </a:lnTo>
                  <a:lnTo>
                    <a:pt x="263905" y="94869"/>
                  </a:lnTo>
                  <a:lnTo>
                    <a:pt x="527685" y="94869"/>
                  </a:lnTo>
                  <a:lnTo>
                    <a:pt x="527685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61845" y="4693158"/>
              <a:ext cx="527685" cy="1063625"/>
            </a:xfrm>
            <a:custGeom>
              <a:avLst/>
              <a:gdLst/>
              <a:ahLst/>
              <a:cxnLst/>
              <a:rect l="l" t="t" r="r" b="b"/>
              <a:pathLst>
                <a:path w="527685" h="1063625">
                  <a:moveTo>
                    <a:pt x="263905" y="94869"/>
                  </a:moveTo>
                  <a:lnTo>
                    <a:pt x="206390" y="91247"/>
                  </a:lnTo>
                  <a:lnTo>
                    <a:pt x="151352" y="80756"/>
                  </a:lnTo>
                  <a:lnTo>
                    <a:pt x="100171" y="63954"/>
                  </a:lnTo>
                  <a:lnTo>
                    <a:pt x="54228" y="41402"/>
                  </a:lnTo>
                  <a:lnTo>
                    <a:pt x="11598" y="10362"/>
                  </a:lnTo>
                  <a:lnTo>
                    <a:pt x="0" y="0"/>
                  </a:lnTo>
                  <a:lnTo>
                    <a:pt x="0" y="905103"/>
                  </a:lnTo>
                  <a:lnTo>
                    <a:pt x="7000" y="941246"/>
                  </a:lnTo>
                  <a:lnTo>
                    <a:pt x="26926" y="974483"/>
                  </a:lnTo>
                  <a:lnTo>
                    <a:pt x="58163" y="1003847"/>
                  </a:lnTo>
                  <a:lnTo>
                    <a:pt x="99094" y="1028370"/>
                  </a:lnTo>
                  <a:lnTo>
                    <a:pt x="148104" y="1047085"/>
                  </a:lnTo>
                  <a:lnTo>
                    <a:pt x="203580" y="1059024"/>
                  </a:lnTo>
                  <a:lnTo>
                    <a:pt x="263905" y="1063218"/>
                  </a:lnTo>
                  <a:lnTo>
                    <a:pt x="324184" y="1059024"/>
                  </a:lnTo>
                  <a:lnTo>
                    <a:pt x="379626" y="1047085"/>
                  </a:lnTo>
                  <a:lnTo>
                    <a:pt x="428614" y="1028370"/>
                  </a:lnTo>
                  <a:lnTo>
                    <a:pt x="469531" y="1003847"/>
                  </a:lnTo>
                  <a:lnTo>
                    <a:pt x="500760" y="974483"/>
                  </a:lnTo>
                  <a:lnTo>
                    <a:pt x="520684" y="941246"/>
                  </a:lnTo>
                  <a:lnTo>
                    <a:pt x="527685" y="905103"/>
                  </a:lnTo>
                  <a:lnTo>
                    <a:pt x="527685" y="0"/>
                  </a:lnTo>
                  <a:lnTo>
                    <a:pt x="516139" y="10648"/>
                  </a:lnTo>
                  <a:lnTo>
                    <a:pt x="503332" y="21463"/>
                  </a:lnTo>
                  <a:lnTo>
                    <a:pt x="427515" y="63954"/>
                  </a:lnTo>
                  <a:lnTo>
                    <a:pt x="376348" y="80756"/>
                  </a:lnTo>
                  <a:lnTo>
                    <a:pt x="321347" y="91247"/>
                  </a:lnTo>
                  <a:lnTo>
                    <a:pt x="263905" y="94869"/>
                  </a:lnTo>
                  <a:close/>
                </a:path>
                <a:path w="527685" h="1063625">
                  <a:moveTo>
                    <a:pt x="263905" y="944638"/>
                  </a:moveTo>
                  <a:lnTo>
                    <a:pt x="200150" y="939047"/>
                  </a:lnTo>
                  <a:lnTo>
                    <a:pt x="148478" y="925114"/>
                  </a:lnTo>
                  <a:lnTo>
                    <a:pt x="110547" y="907096"/>
                  </a:lnTo>
                  <a:lnTo>
                    <a:pt x="88010" y="889254"/>
                  </a:lnTo>
                  <a:lnTo>
                    <a:pt x="88010" y="183769"/>
                  </a:lnTo>
                  <a:lnTo>
                    <a:pt x="129710" y="196697"/>
                  </a:lnTo>
                  <a:lnTo>
                    <a:pt x="173196" y="205946"/>
                  </a:lnTo>
                  <a:lnTo>
                    <a:pt x="218062" y="211504"/>
                  </a:lnTo>
                  <a:lnTo>
                    <a:pt x="263905" y="213360"/>
                  </a:lnTo>
                  <a:lnTo>
                    <a:pt x="309675" y="211504"/>
                  </a:lnTo>
                  <a:lnTo>
                    <a:pt x="354504" y="205946"/>
                  </a:lnTo>
                  <a:lnTo>
                    <a:pt x="397976" y="196697"/>
                  </a:lnTo>
                  <a:lnTo>
                    <a:pt x="439673" y="183769"/>
                  </a:lnTo>
                  <a:lnTo>
                    <a:pt x="439673" y="306324"/>
                  </a:lnTo>
                  <a:lnTo>
                    <a:pt x="404947" y="331823"/>
                  </a:lnTo>
                  <a:lnTo>
                    <a:pt x="358552" y="353250"/>
                  </a:lnTo>
                  <a:lnTo>
                    <a:pt x="301442" y="368010"/>
                  </a:lnTo>
                  <a:lnTo>
                    <a:pt x="234568" y="373507"/>
                  </a:lnTo>
                  <a:lnTo>
                    <a:pt x="223180" y="376624"/>
                  </a:lnTo>
                  <a:lnTo>
                    <a:pt x="213852" y="385111"/>
                  </a:lnTo>
                  <a:lnTo>
                    <a:pt x="207547" y="397670"/>
                  </a:lnTo>
                  <a:lnTo>
                    <a:pt x="205231" y="413004"/>
                  </a:lnTo>
                  <a:lnTo>
                    <a:pt x="207547" y="428337"/>
                  </a:lnTo>
                  <a:lnTo>
                    <a:pt x="213852" y="440896"/>
                  </a:lnTo>
                  <a:lnTo>
                    <a:pt x="223180" y="449383"/>
                  </a:lnTo>
                  <a:lnTo>
                    <a:pt x="234568" y="452501"/>
                  </a:lnTo>
                  <a:lnTo>
                    <a:pt x="293816" y="448899"/>
                  </a:lnTo>
                  <a:lnTo>
                    <a:pt x="348122" y="438451"/>
                  </a:lnTo>
                  <a:lnTo>
                    <a:pt x="396928" y="421693"/>
                  </a:lnTo>
                  <a:lnTo>
                    <a:pt x="439673" y="399161"/>
                  </a:lnTo>
                  <a:lnTo>
                    <a:pt x="439673" y="496062"/>
                  </a:lnTo>
                  <a:lnTo>
                    <a:pt x="421520" y="507166"/>
                  </a:lnTo>
                  <a:lnTo>
                    <a:pt x="401034" y="516985"/>
                  </a:lnTo>
                  <a:lnTo>
                    <a:pt x="379737" y="525708"/>
                  </a:lnTo>
                  <a:lnTo>
                    <a:pt x="359155" y="533527"/>
                  </a:lnTo>
                  <a:lnTo>
                    <a:pt x="348529" y="540680"/>
                  </a:lnTo>
                  <a:lnTo>
                    <a:pt x="341201" y="552084"/>
                  </a:lnTo>
                  <a:lnTo>
                    <a:pt x="337706" y="566084"/>
                  </a:lnTo>
                  <a:lnTo>
                    <a:pt x="338581" y="581025"/>
                  </a:lnTo>
                  <a:lnTo>
                    <a:pt x="342320" y="593149"/>
                  </a:lnTo>
                  <a:lnTo>
                    <a:pt x="348678" y="602488"/>
                  </a:lnTo>
                  <a:lnTo>
                    <a:pt x="356941" y="608492"/>
                  </a:lnTo>
                  <a:lnTo>
                    <a:pt x="366395" y="610616"/>
                  </a:lnTo>
                  <a:lnTo>
                    <a:pt x="369442" y="610616"/>
                  </a:lnTo>
                  <a:lnTo>
                    <a:pt x="370840" y="610616"/>
                  </a:lnTo>
                  <a:lnTo>
                    <a:pt x="373760" y="608711"/>
                  </a:lnTo>
                  <a:lnTo>
                    <a:pt x="390453" y="602670"/>
                  </a:lnTo>
                  <a:lnTo>
                    <a:pt x="407288" y="596296"/>
                  </a:lnTo>
                  <a:lnTo>
                    <a:pt x="423838" y="589208"/>
                  </a:lnTo>
                  <a:lnTo>
                    <a:pt x="439673" y="581025"/>
                  </a:lnTo>
                  <a:lnTo>
                    <a:pt x="439673" y="662051"/>
                  </a:lnTo>
                  <a:lnTo>
                    <a:pt x="404947" y="687550"/>
                  </a:lnTo>
                  <a:lnTo>
                    <a:pt x="358552" y="708977"/>
                  </a:lnTo>
                  <a:lnTo>
                    <a:pt x="301442" y="723737"/>
                  </a:lnTo>
                  <a:lnTo>
                    <a:pt x="234568" y="729234"/>
                  </a:lnTo>
                  <a:lnTo>
                    <a:pt x="223180" y="732351"/>
                  </a:lnTo>
                  <a:lnTo>
                    <a:pt x="213852" y="740838"/>
                  </a:lnTo>
                  <a:lnTo>
                    <a:pt x="207547" y="753397"/>
                  </a:lnTo>
                  <a:lnTo>
                    <a:pt x="205231" y="768731"/>
                  </a:lnTo>
                  <a:lnTo>
                    <a:pt x="207547" y="784064"/>
                  </a:lnTo>
                  <a:lnTo>
                    <a:pt x="213852" y="796623"/>
                  </a:lnTo>
                  <a:lnTo>
                    <a:pt x="223180" y="805110"/>
                  </a:lnTo>
                  <a:lnTo>
                    <a:pt x="234568" y="808228"/>
                  </a:lnTo>
                  <a:lnTo>
                    <a:pt x="293816" y="804626"/>
                  </a:lnTo>
                  <a:lnTo>
                    <a:pt x="348122" y="794178"/>
                  </a:lnTo>
                  <a:lnTo>
                    <a:pt x="396928" y="777420"/>
                  </a:lnTo>
                  <a:lnTo>
                    <a:pt x="439673" y="754888"/>
                  </a:lnTo>
                  <a:lnTo>
                    <a:pt x="439673" y="891286"/>
                  </a:lnTo>
                  <a:lnTo>
                    <a:pt x="417157" y="907953"/>
                  </a:lnTo>
                  <a:lnTo>
                    <a:pt x="379269" y="925368"/>
                  </a:lnTo>
                  <a:lnTo>
                    <a:pt x="327642" y="939079"/>
                  </a:lnTo>
                  <a:lnTo>
                    <a:pt x="263905" y="944638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32508" y="4096258"/>
              <a:ext cx="586740" cy="616585"/>
            </a:xfrm>
            <a:custGeom>
              <a:avLst/>
              <a:gdLst/>
              <a:ahLst/>
              <a:cxnLst/>
              <a:rect l="l" t="t" r="r" b="b"/>
              <a:pathLst>
                <a:path w="586739" h="616585">
                  <a:moveTo>
                    <a:pt x="293242" y="0"/>
                  </a:moveTo>
                  <a:lnTo>
                    <a:pt x="264433" y="7651"/>
                  </a:lnTo>
                  <a:lnTo>
                    <a:pt x="241173" y="28638"/>
                  </a:lnTo>
                  <a:lnTo>
                    <a:pt x="225627" y="60007"/>
                  </a:lnTo>
                  <a:lnTo>
                    <a:pt x="219964" y="98806"/>
                  </a:lnTo>
                  <a:lnTo>
                    <a:pt x="219964" y="130429"/>
                  </a:lnTo>
                  <a:lnTo>
                    <a:pt x="172761" y="153289"/>
                  </a:lnTo>
                  <a:lnTo>
                    <a:pt x="130667" y="185769"/>
                  </a:lnTo>
                  <a:lnTo>
                    <a:pt x="94359" y="227155"/>
                  </a:lnTo>
                  <a:lnTo>
                    <a:pt x="64515" y="276733"/>
                  </a:lnTo>
                  <a:lnTo>
                    <a:pt x="58674" y="276733"/>
                  </a:lnTo>
                  <a:lnTo>
                    <a:pt x="35897" y="282967"/>
                  </a:lnTo>
                  <a:lnTo>
                    <a:pt x="17240" y="299942"/>
                  </a:lnTo>
                  <a:lnTo>
                    <a:pt x="4631" y="325060"/>
                  </a:lnTo>
                  <a:lnTo>
                    <a:pt x="0" y="355727"/>
                  </a:lnTo>
                  <a:lnTo>
                    <a:pt x="0" y="440690"/>
                  </a:lnTo>
                  <a:lnTo>
                    <a:pt x="23137" y="509053"/>
                  </a:lnTo>
                  <a:lnTo>
                    <a:pt x="50256" y="538927"/>
                  </a:lnTo>
                  <a:lnTo>
                    <a:pt x="86137" y="564975"/>
                  </a:lnTo>
                  <a:lnTo>
                    <a:pt x="129579" y="586480"/>
                  </a:lnTo>
                  <a:lnTo>
                    <a:pt x="179379" y="602728"/>
                  </a:lnTo>
                  <a:lnTo>
                    <a:pt x="234334" y="613001"/>
                  </a:lnTo>
                  <a:lnTo>
                    <a:pt x="293242" y="616585"/>
                  </a:lnTo>
                  <a:lnTo>
                    <a:pt x="352109" y="613001"/>
                  </a:lnTo>
                  <a:lnTo>
                    <a:pt x="407033" y="602728"/>
                  </a:lnTo>
                  <a:lnTo>
                    <a:pt x="456810" y="586480"/>
                  </a:lnTo>
                  <a:lnTo>
                    <a:pt x="500237" y="564975"/>
                  </a:lnTo>
                  <a:lnTo>
                    <a:pt x="536109" y="538927"/>
                  </a:lnTo>
                  <a:lnTo>
                    <a:pt x="563223" y="509053"/>
                  </a:lnTo>
                  <a:lnTo>
                    <a:pt x="586359" y="440690"/>
                  </a:lnTo>
                  <a:lnTo>
                    <a:pt x="586359" y="355727"/>
                  </a:lnTo>
                  <a:lnTo>
                    <a:pt x="581727" y="325060"/>
                  </a:lnTo>
                  <a:lnTo>
                    <a:pt x="569118" y="299942"/>
                  </a:lnTo>
                  <a:lnTo>
                    <a:pt x="550461" y="282967"/>
                  </a:lnTo>
                  <a:lnTo>
                    <a:pt x="527685" y="276733"/>
                  </a:lnTo>
                  <a:lnTo>
                    <a:pt x="521842" y="276733"/>
                  </a:lnTo>
                  <a:lnTo>
                    <a:pt x="492591" y="228012"/>
                  </a:lnTo>
                  <a:lnTo>
                    <a:pt x="456231" y="186531"/>
                  </a:lnTo>
                  <a:lnTo>
                    <a:pt x="413847" y="153574"/>
                  </a:lnTo>
                  <a:lnTo>
                    <a:pt x="366522" y="130429"/>
                  </a:lnTo>
                  <a:lnTo>
                    <a:pt x="366522" y="98806"/>
                  </a:lnTo>
                  <a:lnTo>
                    <a:pt x="360840" y="60007"/>
                  </a:lnTo>
                  <a:lnTo>
                    <a:pt x="345265" y="28638"/>
                  </a:lnTo>
                  <a:lnTo>
                    <a:pt x="321998" y="7651"/>
                  </a:lnTo>
                  <a:lnTo>
                    <a:pt x="293242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32508" y="4096258"/>
              <a:ext cx="586740" cy="616585"/>
            </a:xfrm>
            <a:custGeom>
              <a:avLst/>
              <a:gdLst/>
              <a:ahLst/>
              <a:cxnLst/>
              <a:rect l="l" t="t" r="r" b="b"/>
              <a:pathLst>
                <a:path w="586739" h="616585">
                  <a:moveTo>
                    <a:pt x="527685" y="276733"/>
                  </a:moveTo>
                  <a:lnTo>
                    <a:pt x="521842" y="276733"/>
                  </a:lnTo>
                  <a:lnTo>
                    <a:pt x="492591" y="228012"/>
                  </a:lnTo>
                  <a:lnTo>
                    <a:pt x="456231" y="186531"/>
                  </a:lnTo>
                  <a:lnTo>
                    <a:pt x="413847" y="153574"/>
                  </a:lnTo>
                  <a:lnTo>
                    <a:pt x="366522" y="130429"/>
                  </a:lnTo>
                  <a:lnTo>
                    <a:pt x="366522" y="98806"/>
                  </a:lnTo>
                  <a:lnTo>
                    <a:pt x="360840" y="60007"/>
                  </a:lnTo>
                  <a:lnTo>
                    <a:pt x="345265" y="28638"/>
                  </a:lnTo>
                  <a:lnTo>
                    <a:pt x="321998" y="7651"/>
                  </a:lnTo>
                  <a:lnTo>
                    <a:pt x="293242" y="0"/>
                  </a:lnTo>
                  <a:lnTo>
                    <a:pt x="264433" y="7651"/>
                  </a:lnTo>
                  <a:lnTo>
                    <a:pt x="241173" y="28638"/>
                  </a:lnTo>
                  <a:lnTo>
                    <a:pt x="225627" y="60007"/>
                  </a:lnTo>
                  <a:lnTo>
                    <a:pt x="219964" y="98806"/>
                  </a:lnTo>
                  <a:lnTo>
                    <a:pt x="219964" y="130429"/>
                  </a:lnTo>
                  <a:lnTo>
                    <a:pt x="172761" y="153289"/>
                  </a:lnTo>
                  <a:lnTo>
                    <a:pt x="130667" y="185769"/>
                  </a:lnTo>
                  <a:lnTo>
                    <a:pt x="94359" y="227155"/>
                  </a:lnTo>
                  <a:lnTo>
                    <a:pt x="64515" y="276733"/>
                  </a:lnTo>
                  <a:lnTo>
                    <a:pt x="58674" y="276733"/>
                  </a:lnTo>
                  <a:lnTo>
                    <a:pt x="35897" y="282967"/>
                  </a:lnTo>
                  <a:lnTo>
                    <a:pt x="17240" y="299942"/>
                  </a:lnTo>
                  <a:lnTo>
                    <a:pt x="4631" y="325060"/>
                  </a:lnTo>
                  <a:lnTo>
                    <a:pt x="0" y="355727"/>
                  </a:lnTo>
                  <a:lnTo>
                    <a:pt x="0" y="440690"/>
                  </a:lnTo>
                  <a:lnTo>
                    <a:pt x="23137" y="509053"/>
                  </a:lnTo>
                  <a:lnTo>
                    <a:pt x="50256" y="538927"/>
                  </a:lnTo>
                  <a:lnTo>
                    <a:pt x="86137" y="564975"/>
                  </a:lnTo>
                  <a:lnTo>
                    <a:pt x="129579" y="586480"/>
                  </a:lnTo>
                  <a:lnTo>
                    <a:pt x="179379" y="602728"/>
                  </a:lnTo>
                  <a:lnTo>
                    <a:pt x="234334" y="613001"/>
                  </a:lnTo>
                  <a:lnTo>
                    <a:pt x="293242" y="616585"/>
                  </a:lnTo>
                  <a:lnTo>
                    <a:pt x="352109" y="613001"/>
                  </a:lnTo>
                  <a:lnTo>
                    <a:pt x="407033" y="602728"/>
                  </a:lnTo>
                  <a:lnTo>
                    <a:pt x="456810" y="586480"/>
                  </a:lnTo>
                  <a:lnTo>
                    <a:pt x="500237" y="564975"/>
                  </a:lnTo>
                  <a:lnTo>
                    <a:pt x="536109" y="538927"/>
                  </a:lnTo>
                  <a:lnTo>
                    <a:pt x="563223" y="509053"/>
                  </a:lnTo>
                  <a:lnTo>
                    <a:pt x="586359" y="440690"/>
                  </a:lnTo>
                  <a:lnTo>
                    <a:pt x="586359" y="355727"/>
                  </a:lnTo>
                  <a:lnTo>
                    <a:pt x="581727" y="325060"/>
                  </a:lnTo>
                  <a:lnTo>
                    <a:pt x="569118" y="299942"/>
                  </a:lnTo>
                  <a:lnTo>
                    <a:pt x="550461" y="282967"/>
                  </a:lnTo>
                  <a:lnTo>
                    <a:pt x="527685" y="276733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9514417" y="1219793"/>
            <a:ext cx="1737995" cy="1580515"/>
            <a:chOff x="9514417" y="1219793"/>
            <a:chExt cx="1737995" cy="1580515"/>
          </a:xfrm>
        </p:grpSpPr>
        <p:sp>
          <p:nvSpPr>
            <p:cNvPr id="20" name="object 20"/>
            <p:cNvSpPr/>
            <p:nvPr/>
          </p:nvSpPr>
          <p:spPr>
            <a:xfrm>
              <a:off x="9534905" y="1240282"/>
              <a:ext cx="1697355" cy="936625"/>
            </a:xfrm>
            <a:custGeom>
              <a:avLst/>
              <a:gdLst/>
              <a:ahLst/>
              <a:cxnLst/>
              <a:rect l="l" t="t" r="r" b="b"/>
              <a:pathLst>
                <a:path w="1697354" h="936625">
                  <a:moveTo>
                    <a:pt x="525272" y="128269"/>
                  </a:moveTo>
                  <a:lnTo>
                    <a:pt x="363600" y="128269"/>
                  </a:lnTo>
                  <a:lnTo>
                    <a:pt x="363600" y="487425"/>
                  </a:lnTo>
                  <a:lnTo>
                    <a:pt x="0" y="855090"/>
                  </a:lnTo>
                  <a:lnTo>
                    <a:pt x="90932" y="936370"/>
                  </a:lnTo>
                  <a:lnTo>
                    <a:pt x="699453" y="324992"/>
                  </a:lnTo>
                  <a:lnTo>
                    <a:pt x="525272" y="324992"/>
                  </a:lnTo>
                  <a:lnTo>
                    <a:pt x="525272" y="128269"/>
                  </a:lnTo>
                  <a:close/>
                </a:path>
                <a:path w="1697354" h="936625">
                  <a:moveTo>
                    <a:pt x="1022367" y="175259"/>
                  </a:moveTo>
                  <a:lnTo>
                    <a:pt x="848487" y="175259"/>
                  </a:lnTo>
                  <a:lnTo>
                    <a:pt x="1605915" y="936370"/>
                  </a:lnTo>
                  <a:lnTo>
                    <a:pt x="1696847" y="855090"/>
                  </a:lnTo>
                  <a:lnTo>
                    <a:pt x="1022367" y="175259"/>
                  </a:lnTo>
                  <a:close/>
                </a:path>
                <a:path w="1697354" h="936625">
                  <a:moveTo>
                    <a:pt x="848487" y="0"/>
                  </a:moveTo>
                  <a:lnTo>
                    <a:pt x="525272" y="324992"/>
                  </a:lnTo>
                  <a:lnTo>
                    <a:pt x="699453" y="324992"/>
                  </a:lnTo>
                  <a:lnTo>
                    <a:pt x="848487" y="175259"/>
                  </a:lnTo>
                  <a:lnTo>
                    <a:pt x="1022367" y="175259"/>
                  </a:lnTo>
                  <a:lnTo>
                    <a:pt x="848487" y="0"/>
                  </a:lnTo>
                  <a:close/>
                </a:path>
              </a:pathLst>
            </a:custGeom>
            <a:solidFill>
              <a:srgbClr val="1742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534905" y="1240282"/>
              <a:ext cx="1697355" cy="936625"/>
            </a:xfrm>
            <a:custGeom>
              <a:avLst/>
              <a:gdLst/>
              <a:ahLst/>
              <a:cxnLst/>
              <a:rect l="l" t="t" r="r" b="b"/>
              <a:pathLst>
                <a:path w="1697354" h="936625">
                  <a:moveTo>
                    <a:pt x="363600" y="487425"/>
                  </a:moveTo>
                  <a:lnTo>
                    <a:pt x="363600" y="128269"/>
                  </a:lnTo>
                  <a:lnTo>
                    <a:pt x="525272" y="128269"/>
                  </a:lnTo>
                  <a:lnTo>
                    <a:pt x="525272" y="324992"/>
                  </a:lnTo>
                  <a:lnTo>
                    <a:pt x="848487" y="0"/>
                  </a:lnTo>
                  <a:lnTo>
                    <a:pt x="1696847" y="855090"/>
                  </a:lnTo>
                  <a:lnTo>
                    <a:pt x="1605915" y="936370"/>
                  </a:lnTo>
                  <a:lnTo>
                    <a:pt x="848487" y="175259"/>
                  </a:lnTo>
                  <a:lnTo>
                    <a:pt x="90932" y="936370"/>
                  </a:lnTo>
                  <a:lnTo>
                    <a:pt x="0" y="855090"/>
                  </a:lnTo>
                  <a:lnTo>
                    <a:pt x="363600" y="487425"/>
                  </a:lnTo>
                  <a:close/>
                </a:path>
              </a:pathLst>
            </a:custGeom>
            <a:ln w="40976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777348" y="1535303"/>
              <a:ext cx="1212215" cy="1244600"/>
            </a:xfrm>
            <a:custGeom>
              <a:avLst/>
              <a:gdLst/>
              <a:ahLst/>
              <a:cxnLst/>
              <a:rect l="l" t="t" r="r" b="b"/>
              <a:pathLst>
                <a:path w="1212215" h="1244600">
                  <a:moveTo>
                    <a:pt x="606044" y="0"/>
                  </a:moveTo>
                  <a:lnTo>
                    <a:pt x="0" y="609219"/>
                  </a:lnTo>
                  <a:lnTo>
                    <a:pt x="0" y="1244092"/>
                  </a:lnTo>
                  <a:lnTo>
                    <a:pt x="484758" y="1244092"/>
                  </a:lnTo>
                  <a:lnTo>
                    <a:pt x="484758" y="966216"/>
                  </a:lnTo>
                  <a:lnTo>
                    <a:pt x="121157" y="966216"/>
                  </a:lnTo>
                  <a:lnTo>
                    <a:pt x="121157" y="709676"/>
                  </a:lnTo>
                  <a:lnTo>
                    <a:pt x="1211960" y="709676"/>
                  </a:lnTo>
                  <a:lnTo>
                    <a:pt x="1211960" y="609219"/>
                  </a:lnTo>
                  <a:lnTo>
                    <a:pt x="606044" y="0"/>
                  </a:lnTo>
                  <a:close/>
                </a:path>
                <a:path w="1212215" h="1244600">
                  <a:moveTo>
                    <a:pt x="848359" y="709676"/>
                  </a:moveTo>
                  <a:lnTo>
                    <a:pt x="727201" y="709676"/>
                  </a:lnTo>
                  <a:lnTo>
                    <a:pt x="727201" y="1244092"/>
                  </a:lnTo>
                  <a:lnTo>
                    <a:pt x="1211960" y="1244092"/>
                  </a:lnTo>
                  <a:lnTo>
                    <a:pt x="1211960" y="966216"/>
                  </a:lnTo>
                  <a:lnTo>
                    <a:pt x="848359" y="966216"/>
                  </a:lnTo>
                  <a:lnTo>
                    <a:pt x="848359" y="709676"/>
                  </a:lnTo>
                  <a:close/>
                </a:path>
                <a:path w="1212215" h="1244600">
                  <a:moveTo>
                    <a:pt x="484758" y="709676"/>
                  </a:moveTo>
                  <a:lnTo>
                    <a:pt x="363600" y="709676"/>
                  </a:lnTo>
                  <a:lnTo>
                    <a:pt x="363600" y="966216"/>
                  </a:lnTo>
                  <a:lnTo>
                    <a:pt x="484758" y="966216"/>
                  </a:lnTo>
                  <a:lnTo>
                    <a:pt x="484758" y="709676"/>
                  </a:lnTo>
                  <a:close/>
                </a:path>
                <a:path w="1212215" h="1244600">
                  <a:moveTo>
                    <a:pt x="1211960" y="709676"/>
                  </a:moveTo>
                  <a:lnTo>
                    <a:pt x="1090802" y="709676"/>
                  </a:lnTo>
                  <a:lnTo>
                    <a:pt x="1090802" y="966216"/>
                  </a:lnTo>
                  <a:lnTo>
                    <a:pt x="1211960" y="966216"/>
                  </a:lnTo>
                  <a:lnTo>
                    <a:pt x="1211960" y="709676"/>
                  </a:lnTo>
                  <a:close/>
                </a:path>
              </a:pathLst>
            </a:custGeom>
            <a:solidFill>
              <a:srgbClr val="1742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777348" y="1535303"/>
              <a:ext cx="1212215" cy="1244600"/>
            </a:xfrm>
            <a:custGeom>
              <a:avLst/>
              <a:gdLst/>
              <a:ahLst/>
              <a:cxnLst/>
              <a:rect l="l" t="t" r="r" b="b"/>
              <a:pathLst>
                <a:path w="1212215" h="1244600">
                  <a:moveTo>
                    <a:pt x="1211960" y="609219"/>
                  </a:moveTo>
                  <a:lnTo>
                    <a:pt x="1211960" y="1244092"/>
                  </a:lnTo>
                  <a:lnTo>
                    <a:pt x="727201" y="1244092"/>
                  </a:lnTo>
                  <a:lnTo>
                    <a:pt x="727201" y="709676"/>
                  </a:lnTo>
                  <a:lnTo>
                    <a:pt x="484758" y="709676"/>
                  </a:lnTo>
                  <a:lnTo>
                    <a:pt x="484758" y="1244092"/>
                  </a:lnTo>
                  <a:lnTo>
                    <a:pt x="0" y="1244092"/>
                  </a:lnTo>
                  <a:lnTo>
                    <a:pt x="0" y="609219"/>
                  </a:lnTo>
                  <a:lnTo>
                    <a:pt x="606044" y="0"/>
                  </a:lnTo>
                  <a:lnTo>
                    <a:pt x="1211960" y="609219"/>
                  </a:lnTo>
                  <a:close/>
                </a:path>
                <a:path w="1212215" h="1244600">
                  <a:moveTo>
                    <a:pt x="848359" y="966216"/>
                  </a:moveTo>
                  <a:lnTo>
                    <a:pt x="1090802" y="966216"/>
                  </a:lnTo>
                  <a:lnTo>
                    <a:pt x="1090802" y="709676"/>
                  </a:lnTo>
                  <a:lnTo>
                    <a:pt x="848359" y="709676"/>
                  </a:lnTo>
                  <a:lnTo>
                    <a:pt x="848359" y="966216"/>
                  </a:lnTo>
                  <a:close/>
                </a:path>
                <a:path w="1212215" h="1244600">
                  <a:moveTo>
                    <a:pt x="363600" y="709676"/>
                  </a:moveTo>
                  <a:lnTo>
                    <a:pt x="121157" y="709676"/>
                  </a:lnTo>
                  <a:lnTo>
                    <a:pt x="121157" y="966216"/>
                  </a:lnTo>
                  <a:lnTo>
                    <a:pt x="363600" y="966216"/>
                  </a:lnTo>
                  <a:lnTo>
                    <a:pt x="363600" y="709676"/>
                  </a:lnTo>
                  <a:close/>
                </a:path>
              </a:pathLst>
            </a:custGeom>
            <a:ln w="40976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6695693" y="4532503"/>
            <a:ext cx="2040889" cy="899794"/>
          </a:xfrm>
          <a:custGeom>
            <a:avLst/>
            <a:gdLst/>
            <a:ahLst/>
            <a:cxnLst/>
            <a:rect l="l" t="t" r="r" b="b"/>
            <a:pathLst>
              <a:path w="2040890" h="899795">
                <a:moveTo>
                  <a:pt x="0" y="0"/>
                </a:moveTo>
                <a:lnTo>
                  <a:pt x="41908" y="99278"/>
                </a:lnTo>
                <a:lnTo>
                  <a:pt x="219344" y="323596"/>
                </a:lnTo>
                <a:lnTo>
                  <a:pt x="609879" y="562677"/>
                </a:lnTo>
                <a:lnTo>
                  <a:pt x="1291081" y="706247"/>
                </a:lnTo>
                <a:lnTo>
                  <a:pt x="1278635" y="899287"/>
                </a:lnTo>
                <a:lnTo>
                  <a:pt x="2040508" y="616077"/>
                </a:lnTo>
                <a:lnTo>
                  <a:pt x="1321180" y="237490"/>
                </a:lnTo>
                <a:lnTo>
                  <a:pt x="1309751" y="416687"/>
                </a:lnTo>
                <a:lnTo>
                  <a:pt x="721750" y="325112"/>
                </a:lnTo>
                <a:lnTo>
                  <a:pt x="314118" y="184816"/>
                </a:lnTo>
                <a:lnTo>
                  <a:pt x="76864" y="56284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09247" y="5522680"/>
            <a:ext cx="233635" cy="207070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2939803" y="2070760"/>
            <a:ext cx="6614159" cy="3983990"/>
            <a:chOff x="2862579" y="2015617"/>
            <a:chExt cx="6614159" cy="3983990"/>
          </a:xfrm>
        </p:grpSpPr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37428" y="2015617"/>
              <a:ext cx="2504058" cy="242798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464559" y="5584063"/>
              <a:ext cx="473709" cy="394970"/>
            </a:xfrm>
            <a:custGeom>
              <a:avLst/>
              <a:gdLst/>
              <a:ahLst/>
              <a:cxnLst/>
              <a:rect l="l" t="t" r="r" b="b"/>
              <a:pathLst>
                <a:path w="473710" h="394970">
                  <a:moveTo>
                    <a:pt x="65912" y="0"/>
                  </a:moveTo>
                  <a:lnTo>
                    <a:pt x="0" y="10540"/>
                  </a:lnTo>
                  <a:lnTo>
                    <a:pt x="5629" y="59279"/>
                  </a:lnTo>
                  <a:lnTo>
                    <a:pt x="16225" y="105676"/>
                  </a:lnTo>
                  <a:lnTo>
                    <a:pt x="31498" y="149497"/>
                  </a:lnTo>
                  <a:lnTo>
                    <a:pt x="51154" y="190508"/>
                  </a:lnTo>
                  <a:lnTo>
                    <a:pt x="74901" y="228476"/>
                  </a:lnTo>
                  <a:lnTo>
                    <a:pt x="102449" y="263168"/>
                  </a:lnTo>
                  <a:lnTo>
                    <a:pt x="133504" y="294350"/>
                  </a:lnTo>
                  <a:lnTo>
                    <a:pt x="167776" y="321789"/>
                  </a:lnTo>
                  <a:lnTo>
                    <a:pt x="204971" y="345251"/>
                  </a:lnTo>
                  <a:lnTo>
                    <a:pt x="244799" y="364503"/>
                  </a:lnTo>
                  <a:lnTo>
                    <a:pt x="286967" y="379310"/>
                  </a:lnTo>
                  <a:lnTo>
                    <a:pt x="331183" y="389441"/>
                  </a:lnTo>
                  <a:lnTo>
                    <a:pt x="377155" y="394660"/>
                  </a:lnTo>
                  <a:lnTo>
                    <a:pt x="424592" y="394735"/>
                  </a:lnTo>
                  <a:lnTo>
                    <a:pt x="473201" y="389432"/>
                  </a:lnTo>
                  <a:lnTo>
                    <a:pt x="469138" y="322872"/>
                  </a:lnTo>
                  <a:lnTo>
                    <a:pt x="421405" y="327519"/>
                  </a:lnTo>
                  <a:lnTo>
                    <a:pt x="375059" y="326131"/>
                  </a:lnTo>
                  <a:lnTo>
                    <a:pt x="330482" y="319013"/>
                  </a:lnTo>
                  <a:lnTo>
                    <a:pt x="288055" y="306473"/>
                  </a:lnTo>
                  <a:lnTo>
                    <a:pt x="248159" y="288814"/>
                  </a:lnTo>
                  <a:lnTo>
                    <a:pt x="211176" y="266344"/>
                  </a:lnTo>
                  <a:lnTo>
                    <a:pt x="177488" y="239367"/>
                  </a:lnTo>
                  <a:lnTo>
                    <a:pt x="147477" y="208190"/>
                  </a:lnTo>
                  <a:lnTo>
                    <a:pt x="121522" y="173118"/>
                  </a:lnTo>
                  <a:lnTo>
                    <a:pt x="100007" y="134457"/>
                  </a:lnTo>
                  <a:lnTo>
                    <a:pt x="83313" y="92513"/>
                  </a:lnTo>
                  <a:lnTo>
                    <a:pt x="71821" y="47592"/>
                  </a:lnTo>
                  <a:lnTo>
                    <a:pt x="65912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464559" y="5584063"/>
              <a:ext cx="473709" cy="394970"/>
            </a:xfrm>
            <a:custGeom>
              <a:avLst/>
              <a:gdLst/>
              <a:ahLst/>
              <a:cxnLst/>
              <a:rect l="l" t="t" r="r" b="b"/>
              <a:pathLst>
                <a:path w="473710" h="394970">
                  <a:moveTo>
                    <a:pt x="0" y="10540"/>
                  </a:moveTo>
                  <a:lnTo>
                    <a:pt x="65912" y="0"/>
                  </a:lnTo>
                  <a:lnTo>
                    <a:pt x="71821" y="47592"/>
                  </a:lnTo>
                  <a:lnTo>
                    <a:pt x="83313" y="92513"/>
                  </a:lnTo>
                  <a:lnTo>
                    <a:pt x="100007" y="134457"/>
                  </a:lnTo>
                  <a:lnTo>
                    <a:pt x="121522" y="173118"/>
                  </a:lnTo>
                  <a:lnTo>
                    <a:pt x="147477" y="208190"/>
                  </a:lnTo>
                  <a:lnTo>
                    <a:pt x="177488" y="239367"/>
                  </a:lnTo>
                  <a:lnTo>
                    <a:pt x="211176" y="266344"/>
                  </a:lnTo>
                  <a:lnTo>
                    <a:pt x="248159" y="288814"/>
                  </a:lnTo>
                  <a:lnTo>
                    <a:pt x="288055" y="306473"/>
                  </a:lnTo>
                  <a:lnTo>
                    <a:pt x="330482" y="319013"/>
                  </a:lnTo>
                  <a:lnTo>
                    <a:pt x="375059" y="326131"/>
                  </a:lnTo>
                  <a:lnTo>
                    <a:pt x="421405" y="327519"/>
                  </a:lnTo>
                  <a:lnTo>
                    <a:pt x="469138" y="322872"/>
                  </a:lnTo>
                  <a:lnTo>
                    <a:pt x="473201" y="389432"/>
                  </a:lnTo>
                  <a:lnTo>
                    <a:pt x="424592" y="394735"/>
                  </a:lnTo>
                  <a:lnTo>
                    <a:pt x="377155" y="394660"/>
                  </a:lnTo>
                  <a:lnTo>
                    <a:pt x="331183" y="389441"/>
                  </a:lnTo>
                  <a:lnTo>
                    <a:pt x="286967" y="379310"/>
                  </a:lnTo>
                  <a:lnTo>
                    <a:pt x="244799" y="364503"/>
                  </a:lnTo>
                  <a:lnTo>
                    <a:pt x="204971" y="345251"/>
                  </a:lnTo>
                  <a:lnTo>
                    <a:pt x="167776" y="321789"/>
                  </a:lnTo>
                  <a:lnTo>
                    <a:pt x="133504" y="294350"/>
                  </a:lnTo>
                  <a:lnTo>
                    <a:pt x="102449" y="263168"/>
                  </a:lnTo>
                  <a:lnTo>
                    <a:pt x="74901" y="228476"/>
                  </a:lnTo>
                  <a:lnTo>
                    <a:pt x="51154" y="190508"/>
                  </a:lnTo>
                  <a:lnTo>
                    <a:pt x="31498" y="149497"/>
                  </a:lnTo>
                  <a:lnTo>
                    <a:pt x="16225" y="105676"/>
                  </a:lnTo>
                  <a:lnTo>
                    <a:pt x="5629" y="59279"/>
                  </a:lnTo>
                  <a:lnTo>
                    <a:pt x="0" y="10540"/>
                  </a:lnTo>
                  <a:close/>
                </a:path>
              </a:pathLst>
            </a:custGeom>
            <a:ln w="4097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97020" y="5561838"/>
              <a:ext cx="334010" cy="281940"/>
            </a:xfrm>
            <a:custGeom>
              <a:avLst/>
              <a:gdLst/>
              <a:ahLst/>
              <a:cxnLst/>
              <a:rect l="l" t="t" r="r" b="b"/>
              <a:pathLst>
                <a:path w="334010" h="281939">
                  <a:moveTo>
                    <a:pt x="65912" y="0"/>
                  </a:moveTo>
                  <a:lnTo>
                    <a:pt x="0" y="10540"/>
                  </a:lnTo>
                  <a:lnTo>
                    <a:pt x="6279" y="57024"/>
                  </a:lnTo>
                  <a:lnTo>
                    <a:pt x="18889" y="100287"/>
                  </a:lnTo>
                  <a:lnTo>
                    <a:pt x="37323" y="139924"/>
                  </a:lnTo>
                  <a:lnTo>
                    <a:pt x="61072" y="175525"/>
                  </a:lnTo>
                  <a:lnTo>
                    <a:pt x="89629" y="206685"/>
                  </a:lnTo>
                  <a:lnTo>
                    <a:pt x="122487" y="232995"/>
                  </a:lnTo>
                  <a:lnTo>
                    <a:pt x="159137" y="254048"/>
                  </a:lnTo>
                  <a:lnTo>
                    <a:pt x="199071" y="269437"/>
                  </a:lnTo>
                  <a:lnTo>
                    <a:pt x="241781" y="278755"/>
                  </a:lnTo>
                  <a:lnTo>
                    <a:pt x="286761" y="281593"/>
                  </a:lnTo>
                  <a:lnTo>
                    <a:pt x="333501" y="277545"/>
                  </a:lnTo>
                  <a:lnTo>
                    <a:pt x="329438" y="210985"/>
                  </a:lnTo>
                  <a:lnTo>
                    <a:pt x="278932" y="213697"/>
                  </a:lnTo>
                  <a:lnTo>
                    <a:pt x="231362" y="206434"/>
                  </a:lnTo>
                  <a:lnTo>
                    <a:pt x="187768" y="190029"/>
                  </a:lnTo>
                  <a:lnTo>
                    <a:pt x="149193" y="165314"/>
                  </a:lnTo>
                  <a:lnTo>
                    <a:pt x="116678" y="133121"/>
                  </a:lnTo>
                  <a:lnTo>
                    <a:pt x="91265" y="94283"/>
                  </a:lnTo>
                  <a:lnTo>
                    <a:pt x="73996" y="49631"/>
                  </a:lnTo>
                  <a:lnTo>
                    <a:pt x="65912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597020" y="5561838"/>
              <a:ext cx="334010" cy="281940"/>
            </a:xfrm>
            <a:custGeom>
              <a:avLst/>
              <a:gdLst/>
              <a:ahLst/>
              <a:cxnLst/>
              <a:rect l="l" t="t" r="r" b="b"/>
              <a:pathLst>
                <a:path w="334010" h="281939">
                  <a:moveTo>
                    <a:pt x="0" y="10540"/>
                  </a:moveTo>
                  <a:lnTo>
                    <a:pt x="65912" y="0"/>
                  </a:lnTo>
                  <a:lnTo>
                    <a:pt x="73996" y="49631"/>
                  </a:lnTo>
                  <a:lnTo>
                    <a:pt x="91265" y="94283"/>
                  </a:lnTo>
                  <a:lnTo>
                    <a:pt x="116678" y="133121"/>
                  </a:lnTo>
                  <a:lnTo>
                    <a:pt x="149193" y="165314"/>
                  </a:lnTo>
                  <a:lnTo>
                    <a:pt x="187768" y="190029"/>
                  </a:lnTo>
                  <a:lnTo>
                    <a:pt x="231362" y="206434"/>
                  </a:lnTo>
                  <a:lnTo>
                    <a:pt x="278932" y="213697"/>
                  </a:lnTo>
                  <a:lnTo>
                    <a:pt x="329438" y="210985"/>
                  </a:lnTo>
                  <a:lnTo>
                    <a:pt x="333501" y="277545"/>
                  </a:lnTo>
                  <a:lnTo>
                    <a:pt x="286761" y="281593"/>
                  </a:lnTo>
                  <a:lnTo>
                    <a:pt x="241781" y="278755"/>
                  </a:lnTo>
                  <a:lnTo>
                    <a:pt x="199071" y="269437"/>
                  </a:lnTo>
                  <a:lnTo>
                    <a:pt x="159137" y="254048"/>
                  </a:lnTo>
                  <a:lnTo>
                    <a:pt x="122487" y="232995"/>
                  </a:lnTo>
                  <a:lnTo>
                    <a:pt x="89629" y="206685"/>
                  </a:lnTo>
                  <a:lnTo>
                    <a:pt x="61072" y="175525"/>
                  </a:lnTo>
                  <a:lnTo>
                    <a:pt x="37323" y="139924"/>
                  </a:lnTo>
                  <a:lnTo>
                    <a:pt x="18889" y="100287"/>
                  </a:lnTo>
                  <a:lnTo>
                    <a:pt x="6279" y="57024"/>
                  </a:lnTo>
                  <a:lnTo>
                    <a:pt x="0" y="10540"/>
                  </a:lnTo>
                  <a:close/>
                </a:path>
              </a:pathLst>
            </a:custGeom>
            <a:ln w="4097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94861" y="4992751"/>
              <a:ext cx="777240" cy="780415"/>
            </a:xfrm>
            <a:custGeom>
              <a:avLst/>
              <a:gdLst/>
              <a:ahLst/>
              <a:cxnLst/>
              <a:rect l="l" t="t" r="r" b="b"/>
              <a:pathLst>
                <a:path w="777239" h="780414">
                  <a:moveTo>
                    <a:pt x="536955" y="0"/>
                  </a:moveTo>
                  <a:lnTo>
                    <a:pt x="383413" y="191769"/>
                  </a:lnTo>
                  <a:lnTo>
                    <a:pt x="0" y="292227"/>
                  </a:lnTo>
                  <a:lnTo>
                    <a:pt x="609473" y="780199"/>
                  </a:lnTo>
                  <a:lnTo>
                    <a:pt x="623570" y="384175"/>
                  </a:lnTo>
                  <a:lnTo>
                    <a:pt x="777239" y="192278"/>
                  </a:lnTo>
                  <a:lnTo>
                    <a:pt x="536955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94861" y="4992751"/>
              <a:ext cx="777240" cy="780415"/>
            </a:xfrm>
            <a:custGeom>
              <a:avLst/>
              <a:gdLst/>
              <a:ahLst/>
              <a:cxnLst/>
              <a:rect l="l" t="t" r="r" b="b"/>
              <a:pathLst>
                <a:path w="777239" h="780414">
                  <a:moveTo>
                    <a:pt x="536955" y="0"/>
                  </a:moveTo>
                  <a:lnTo>
                    <a:pt x="777239" y="192278"/>
                  </a:lnTo>
                  <a:lnTo>
                    <a:pt x="623570" y="384175"/>
                  </a:lnTo>
                  <a:lnTo>
                    <a:pt x="609473" y="780199"/>
                  </a:lnTo>
                  <a:lnTo>
                    <a:pt x="0" y="292227"/>
                  </a:lnTo>
                  <a:lnTo>
                    <a:pt x="383413" y="191769"/>
                  </a:lnTo>
                  <a:lnTo>
                    <a:pt x="536955" y="0"/>
                  </a:lnTo>
                  <a:close/>
                </a:path>
              </a:pathLst>
            </a:custGeom>
            <a:ln w="4097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406894" y="2577465"/>
              <a:ext cx="2069464" cy="958850"/>
            </a:xfrm>
            <a:custGeom>
              <a:avLst/>
              <a:gdLst/>
              <a:ahLst/>
              <a:cxnLst/>
              <a:rect l="l" t="t" r="r" b="b"/>
              <a:pathLst>
                <a:path w="2069465" h="958850">
                  <a:moveTo>
                    <a:pt x="1275587" y="0"/>
                  </a:moveTo>
                  <a:lnTo>
                    <a:pt x="1296288" y="192659"/>
                  </a:lnTo>
                  <a:lnTo>
                    <a:pt x="602968" y="367468"/>
                  </a:lnTo>
                  <a:lnTo>
                    <a:pt x="211899" y="624633"/>
                  </a:lnTo>
                  <a:lnTo>
                    <a:pt x="38953" y="857295"/>
                  </a:lnTo>
                  <a:lnTo>
                    <a:pt x="0" y="958596"/>
                  </a:lnTo>
                  <a:lnTo>
                    <a:pt x="76586" y="898727"/>
                  </a:lnTo>
                  <a:lnTo>
                    <a:pt x="314848" y="759206"/>
                  </a:lnTo>
                  <a:lnTo>
                    <a:pt x="727537" y="600158"/>
                  </a:lnTo>
                  <a:lnTo>
                    <a:pt x="1327403" y="481711"/>
                  </a:lnTo>
                  <a:lnTo>
                    <a:pt x="1346580" y="660654"/>
                  </a:lnTo>
                  <a:lnTo>
                    <a:pt x="2069464" y="248793"/>
                  </a:lnTo>
                  <a:lnTo>
                    <a:pt x="1275587" y="0"/>
                  </a:lnTo>
                  <a:close/>
                </a:path>
              </a:pathLst>
            </a:custGeom>
            <a:solidFill>
              <a:srgbClr val="226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500117" y="4607433"/>
              <a:ext cx="1579880" cy="924560"/>
            </a:xfrm>
            <a:custGeom>
              <a:avLst/>
              <a:gdLst/>
              <a:ahLst/>
              <a:cxnLst/>
              <a:rect l="l" t="t" r="r" b="b"/>
              <a:pathLst>
                <a:path w="1579879" h="924560">
                  <a:moveTo>
                    <a:pt x="1579753" y="0"/>
                  </a:moveTo>
                  <a:lnTo>
                    <a:pt x="1525097" y="57366"/>
                  </a:lnTo>
                  <a:lnTo>
                    <a:pt x="1349771" y="197373"/>
                  </a:lnTo>
                  <a:lnTo>
                    <a:pt x="1036738" y="371885"/>
                  </a:lnTo>
                  <a:lnTo>
                    <a:pt x="568960" y="532765"/>
                  </a:lnTo>
                  <a:lnTo>
                    <a:pt x="533146" y="387477"/>
                  </a:lnTo>
                  <a:lnTo>
                    <a:pt x="0" y="802894"/>
                  </a:lnTo>
                  <a:lnTo>
                    <a:pt x="664972" y="924052"/>
                  </a:lnTo>
                  <a:lnTo>
                    <a:pt x="626618" y="767588"/>
                  </a:lnTo>
                  <a:lnTo>
                    <a:pt x="1163075" y="550461"/>
                  </a:lnTo>
                  <a:lnTo>
                    <a:pt x="1447657" y="297402"/>
                  </a:lnTo>
                  <a:lnTo>
                    <a:pt x="1560002" y="87538"/>
                  </a:lnTo>
                  <a:lnTo>
                    <a:pt x="1579753" y="0"/>
                  </a:lnTo>
                  <a:close/>
                </a:path>
              </a:pathLst>
            </a:custGeom>
            <a:solidFill>
              <a:srgbClr val="71A4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862579" y="4061714"/>
              <a:ext cx="2057400" cy="841375"/>
            </a:xfrm>
            <a:custGeom>
              <a:avLst/>
              <a:gdLst/>
              <a:ahLst/>
              <a:cxnLst/>
              <a:rect l="l" t="t" r="r" b="b"/>
              <a:pathLst>
                <a:path w="2057400" h="841375">
                  <a:moveTo>
                    <a:pt x="2057019" y="0"/>
                  </a:moveTo>
                  <a:lnTo>
                    <a:pt x="1981130" y="52347"/>
                  </a:lnTo>
                  <a:lnTo>
                    <a:pt x="1744710" y="177704"/>
                  </a:lnTo>
                  <a:lnTo>
                    <a:pt x="1334625" y="328541"/>
                  </a:lnTo>
                  <a:lnTo>
                    <a:pt x="737743" y="457327"/>
                  </a:lnTo>
                  <a:lnTo>
                    <a:pt x="717422" y="314706"/>
                  </a:lnTo>
                  <a:lnTo>
                    <a:pt x="0" y="685927"/>
                  </a:lnTo>
                  <a:lnTo>
                    <a:pt x="792733" y="840994"/>
                  </a:lnTo>
                  <a:lnTo>
                    <a:pt x="770762" y="687578"/>
                  </a:lnTo>
                  <a:lnTo>
                    <a:pt x="1460372" y="508295"/>
                  </a:lnTo>
                  <a:lnTo>
                    <a:pt x="1848231" y="279923"/>
                  </a:lnTo>
                  <a:lnTo>
                    <a:pt x="2018919" y="83484"/>
                  </a:lnTo>
                  <a:lnTo>
                    <a:pt x="2057019" y="0"/>
                  </a:lnTo>
                  <a:close/>
                </a:path>
              </a:pathLst>
            </a:custGeom>
            <a:solidFill>
              <a:srgbClr val="226E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8956577" y="3947414"/>
            <a:ext cx="2033270" cy="1758950"/>
            <a:chOff x="8956577" y="3947414"/>
            <a:chExt cx="2033270" cy="1758950"/>
          </a:xfrm>
        </p:grpSpPr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67748" y="4916297"/>
              <a:ext cx="242570" cy="22694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667748" y="4916297"/>
              <a:ext cx="242570" cy="227329"/>
            </a:xfrm>
            <a:custGeom>
              <a:avLst/>
              <a:gdLst/>
              <a:ahLst/>
              <a:cxnLst/>
              <a:rect l="l" t="t" r="r" b="b"/>
              <a:pathLst>
                <a:path w="242570" h="227329">
                  <a:moveTo>
                    <a:pt x="130301" y="226948"/>
                  </a:moveTo>
                  <a:lnTo>
                    <a:pt x="110495" y="212683"/>
                  </a:lnTo>
                  <a:lnTo>
                    <a:pt x="66627" y="175879"/>
                  </a:lnTo>
                  <a:lnTo>
                    <a:pt x="22020" y="125525"/>
                  </a:lnTo>
                  <a:lnTo>
                    <a:pt x="0" y="70611"/>
                  </a:lnTo>
                  <a:lnTo>
                    <a:pt x="6633" y="41759"/>
                  </a:lnTo>
                  <a:lnTo>
                    <a:pt x="26732" y="18162"/>
                  </a:lnTo>
                  <a:lnTo>
                    <a:pt x="55568" y="6933"/>
                  </a:lnTo>
                  <a:lnTo>
                    <a:pt x="88408" y="15187"/>
                  </a:lnTo>
                  <a:lnTo>
                    <a:pt x="120523" y="50037"/>
                  </a:lnTo>
                  <a:lnTo>
                    <a:pt x="148553" y="11836"/>
                  </a:lnTo>
                  <a:lnTo>
                    <a:pt x="180235" y="0"/>
                  </a:lnTo>
                  <a:lnTo>
                    <a:pt x="210106" y="7975"/>
                  </a:lnTo>
                  <a:lnTo>
                    <a:pt x="232705" y="29209"/>
                  </a:lnTo>
                  <a:lnTo>
                    <a:pt x="242570" y="57150"/>
                  </a:lnTo>
                  <a:lnTo>
                    <a:pt x="226689" y="114167"/>
                  </a:lnTo>
                  <a:lnTo>
                    <a:pt x="187912" y="169148"/>
                  </a:lnTo>
                  <a:lnTo>
                    <a:pt x="148397" y="210579"/>
                  </a:lnTo>
                  <a:lnTo>
                    <a:pt x="130301" y="226948"/>
                  </a:lnTo>
                  <a:close/>
                </a:path>
              </a:pathLst>
            </a:custGeom>
            <a:ln w="4097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259093" y="5301773"/>
              <a:ext cx="613410" cy="207645"/>
            </a:xfrm>
            <a:custGeom>
              <a:avLst/>
              <a:gdLst/>
              <a:ahLst/>
              <a:cxnLst/>
              <a:rect l="l" t="t" r="r" b="b"/>
              <a:pathLst>
                <a:path w="613409" h="207645">
                  <a:moveTo>
                    <a:pt x="32623" y="30083"/>
                  </a:moveTo>
                  <a:lnTo>
                    <a:pt x="21072" y="31422"/>
                  </a:lnTo>
                  <a:lnTo>
                    <a:pt x="10509" y="37179"/>
                  </a:lnTo>
                  <a:lnTo>
                    <a:pt x="3099" y="46511"/>
                  </a:lnTo>
                  <a:lnTo>
                    <a:pt x="0" y="57451"/>
                  </a:lnTo>
                  <a:lnTo>
                    <a:pt x="1329" y="68701"/>
                  </a:lnTo>
                  <a:lnTo>
                    <a:pt x="41894" y="113299"/>
                  </a:lnTo>
                  <a:lnTo>
                    <a:pt x="80867" y="142970"/>
                  </a:lnTo>
                  <a:lnTo>
                    <a:pt x="121797" y="166666"/>
                  </a:lnTo>
                  <a:lnTo>
                    <a:pt x="164483" y="184826"/>
                  </a:lnTo>
                  <a:lnTo>
                    <a:pt x="208429" y="197544"/>
                  </a:lnTo>
                  <a:lnTo>
                    <a:pt x="253142" y="204910"/>
                  </a:lnTo>
                  <a:lnTo>
                    <a:pt x="298126" y="207017"/>
                  </a:lnTo>
                  <a:lnTo>
                    <a:pt x="342887" y="203956"/>
                  </a:lnTo>
                  <a:lnTo>
                    <a:pt x="386930" y="195820"/>
                  </a:lnTo>
                  <a:lnTo>
                    <a:pt x="429762" y="182700"/>
                  </a:lnTo>
                  <a:lnTo>
                    <a:pt x="470886" y="164688"/>
                  </a:lnTo>
                  <a:lnTo>
                    <a:pt x="499536" y="147897"/>
                  </a:lnTo>
                  <a:lnTo>
                    <a:pt x="293140" y="147897"/>
                  </a:lnTo>
                  <a:lnTo>
                    <a:pt x="248791" y="144704"/>
                  </a:lnTo>
                  <a:lnTo>
                    <a:pt x="205266" y="135544"/>
                  </a:lnTo>
                  <a:lnTo>
                    <a:pt x="163259" y="120466"/>
                  </a:lnTo>
                  <a:lnTo>
                    <a:pt x="123467" y="99521"/>
                  </a:lnTo>
                  <a:lnTo>
                    <a:pt x="86584" y="72758"/>
                  </a:lnTo>
                  <a:lnTo>
                    <a:pt x="53308" y="40227"/>
                  </a:lnTo>
                  <a:lnTo>
                    <a:pt x="43816" y="33053"/>
                  </a:lnTo>
                  <a:lnTo>
                    <a:pt x="32623" y="30083"/>
                  </a:lnTo>
                  <a:close/>
                </a:path>
                <a:path w="613409" h="207645">
                  <a:moveTo>
                    <a:pt x="589569" y="0"/>
                  </a:moveTo>
                  <a:lnTo>
                    <a:pt x="577748" y="0"/>
                  </a:lnTo>
                  <a:lnTo>
                    <a:pt x="567066" y="4111"/>
                  </a:lnTo>
                  <a:lnTo>
                    <a:pt x="558387" y="12287"/>
                  </a:lnTo>
                  <a:lnTo>
                    <a:pt x="546036" y="28660"/>
                  </a:lnTo>
                  <a:lnTo>
                    <a:pt x="532637" y="44211"/>
                  </a:lnTo>
                  <a:lnTo>
                    <a:pt x="502888" y="72612"/>
                  </a:lnTo>
                  <a:lnTo>
                    <a:pt x="464856" y="100002"/>
                  </a:lnTo>
                  <a:lnTo>
                    <a:pt x="424170" y="121175"/>
                  </a:lnTo>
                  <a:lnTo>
                    <a:pt x="381525" y="136183"/>
                  </a:lnTo>
                  <a:lnTo>
                    <a:pt x="337617" y="145073"/>
                  </a:lnTo>
                  <a:lnTo>
                    <a:pt x="293140" y="147897"/>
                  </a:lnTo>
                  <a:lnTo>
                    <a:pt x="499536" y="147897"/>
                  </a:lnTo>
                  <a:lnTo>
                    <a:pt x="546037" y="114356"/>
                  </a:lnTo>
                  <a:lnTo>
                    <a:pt x="579073" y="82221"/>
                  </a:lnTo>
                  <a:lnTo>
                    <a:pt x="608425" y="45561"/>
                  </a:lnTo>
                  <a:lnTo>
                    <a:pt x="613314" y="23431"/>
                  </a:lnTo>
                  <a:lnTo>
                    <a:pt x="609068" y="12914"/>
                  </a:lnTo>
                  <a:lnTo>
                    <a:pt x="600678" y="4540"/>
                  </a:lnTo>
                  <a:lnTo>
                    <a:pt x="58956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259093" y="5301710"/>
              <a:ext cx="613410" cy="207645"/>
            </a:xfrm>
            <a:custGeom>
              <a:avLst/>
              <a:gdLst/>
              <a:ahLst/>
              <a:cxnLst/>
              <a:rect l="l" t="t" r="r" b="b"/>
              <a:pathLst>
                <a:path w="613409" h="207645">
                  <a:moveTo>
                    <a:pt x="10509" y="37242"/>
                  </a:moveTo>
                  <a:lnTo>
                    <a:pt x="21072" y="31486"/>
                  </a:lnTo>
                  <a:lnTo>
                    <a:pt x="32623" y="30146"/>
                  </a:lnTo>
                  <a:lnTo>
                    <a:pt x="43816" y="33117"/>
                  </a:lnTo>
                  <a:lnTo>
                    <a:pt x="53308" y="40290"/>
                  </a:lnTo>
                  <a:lnTo>
                    <a:pt x="86584" y="72821"/>
                  </a:lnTo>
                  <a:lnTo>
                    <a:pt x="123467" y="99584"/>
                  </a:lnTo>
                  <a:lnTo>
                    <a:pt x="163259" y="120530"/>
                  </a:lnTo>
                  <a:lnTo>
                    <a:pt x="205266" y="135607"/>
                  </a:lnTo>
                  <a:lnTo>
                    <a:pt x="248791" y="144768"/>
                  </a:lnTo>
                  <a:lnTo>
                    <a:pt x="293140" y="147961"/>
                  </a:lnTo>
                  <a:lnTo>
                    <a:pt x="337617" y="145137"/>
                  </a:lnTo>
                  <a:lnTo>
                    <a:pt x="381525" y="136246"/>
                  </a:lnTo>
                  <a:lnTo>
                    <a:pt x="424170" y="121239"/>
                  </a:lnTo>
                  <a:lnTo>
                    <a:pt x="464856" y="100065"/>
                  </a:lnTo>
                  <a:lnTo>
                    <a:pt x="502888" y="72675"/>
                  </a:lnTo>
                  <a:lnTo>
                    <a:pt x="532637" y="44275"/>
                  </a:lnTo>
                  <a:lnTo>
                    <a:pt x="558387" y="12350"/>
                  </a:lnTo>
                  <a:lnTo>
                    <a:pt x="567066" y="4175"/>
                  </a:lnTo>
                  <a:lnTo>
                    <a:pt x="577913" y="0"/>
                  </a:lnTo>
                  <a:lnTo>
                    <a:pt x="589569" y="63"/>
                  </a:lnTo>
                  <a:lnTo>
                    <a:pt x="600678" y="4603"/>
                  </a:lnTo>
                  <a:lnTo>
                    <a:pt x="609068" y="12977"/>
                  </a:lnTo>
                  <a:lnTo>
                    <a:pt x="613314" y="23495"/>
                  </a:lnTo>
                  <a:lnTo>
                    <a:pt x="613179" y="34821"/>
                  </a:lnTo>
                  <a:lnTo>
                    <a:pt x="579073" y="82284"/>
                  </a:lnTo>
                  <a:lnTo>
                    <a:pt x="546037" y="114420"/>
                  </a:lnTo>
                  <a:lnTo>
                    <a:pt x="509809" y="141940"/>
                  </a:lnTo>
                  <a:lnTo>
                    <a:pt x="470886" y="164751"/>
                  </a:lnTo>
                  <a:lnTo>
                    <a:pt x="429762" y="182763"/>
                  </a:lnTo>
                  <a:lnTo>
                    <a:pt x="386930" y="195883"/>
                  </a:lnTo>
                  <a:lnTo>
                    <a:pt x="342887" y="204020"/>
                  </a:lnTo>
                  <a:lnTo>
                    <a:pt x="298126" y="207080"/>
                  </a:lnTo>
                  <a:lnTo>
                    <a:pt x="253142" y="204974"/>
                  </a:lnTo>
                  <a:lnTo>
                    <a:pt x="208429" y="197607"/>
                  </a:lnTo>
                  <a:lnTo>
                    <a:pt x="164483" y="184890"/>
                  </a:lnTo>
                  <a:lnTo>
                    <a:pt x="121797" y="166729"/>
                  </a:lnTo>
                  <a:lnTo>
                    <a:pt x="80867" y="143033"/>
                  </a:lnTo>
                  <a:lnTo>
                    <a:pt x="41894" y="113363"/>
                  </a:lnTo>
                  <a:lnTo>
                    <a:pt x="7207" y="79025"/>
                  </a:lnTo>
                  <a:lnTo>
                    <a:pt x="0" y="57515"/>
                  </a:lnTo>
                  <a:lnTo>
                    <a:pt x="3099" y="46575"/>
                  </a:lnTo>
                  <a:lnTo>
                    <a:pt x="10509" y="37242"/>
                  </a:lnTo>
                  <a:close/>
                </a:path>
              </a:pathLst>
            </a:custGeom>
            <a:ln w="4097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82608" y="4943221"/>
              <a:ext cx="242570" cy="22694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9182608" y="4943221"/>
              <a:ext cx="242570" cy="227329"/>
            </a:xfrm>
            <a:custGeom>
              <a:avLst/>
              <a:gdLst/>
              <a:ahLst/>
              <a:cxnLst/>
              <a:rect l="l" t="t" r="r" b="b"/>
              <a:pathLst>
                <a:path w="242570" h="227329">
                  <a:moveTo>
                    <a:pt x="120523" y="50037"/>
                  </a:moveTo>
                  <a:lnTo>
                    <a:pt x="148565" y="11836"/>
                  </a:lnTo>
                  <a:lnTo>
                    <a:pt x="180271" y="0"/>
                  </a:lnTo>
                  <a:lnTo>
                    <a:pt x="210161" y="7975"/>
                  </a:lnTo>
                  <a:lnTo>
                    <a:pt x="232754" y="29209"/>
                  </a:lnTo>
                  <a:lnTo>
                    <a:pt x="242570" y="57149"/>
                  </a:lnTo>
                  <a:lnTo>
                    <a:pt x="226742" y="114381"/>
                  </a:lnTo>
                  <a:lnTo>
                    <a:pt x="187959" y="169338"/>
                  </a:lnTo>
                  <a:lnTo>
                    <a:pt x="148415" y="210651"/>
                  </a:lnTo>
                  <a:lnTo>
                    <a:pt x="130301" y="226948"/>
                  </a:lnTo>
                  <a:lnTo>
                    <a:pt x="110513" y="212683"/>
                  </a:lnTo>
                  <a:lnTo>
                    <a:pt x="66675" y="175879"/>
                  </a:lnTo>
                  <a:lnTo>
                    <a:pt x="22074" y="125525"/>
                  </a:lnTo>
                  <a:lnTo>
                    <a:pt x="0" y="70611"/>
                  </a:lnTo>
                  <a:lnTo>
                    <a:pt x="6682" y="41759"/>
                  </a:lnTo>
                  <a:lnTo>
                    <a:pt x="26787" y="18162"/>
                  </a:lnTo>
                  <a:lnTo>
                    <a:pt x="55604" y="6933"/>
                  </a:lnTo>
                  <a:lnTo>
                    <a:pt x="88420" y="15187"/>
                  </a:lnTo>
                  <a:lnTo>
                    <a:pt x="120523" y="50037"/>
                  </a:lnTo>
                  <a:close/>
                </a:path>
              </a:pathLst>
            </a:custGeom>
            <a:ln w="4097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977065" y="4563806"/>
              <a:ext cx="1153795" cy="1122680"/>
            </a:xfrm>
            <a:custGeom>
              <a:avLst/>
              <a:gdLst/>
              <a:ahLst/>
              <a:cxnLst/>
              <a:rect l="l" t="t" r="r" b="b"/>
              <a:pathLst>
                <a:path w="1153795" h="1122679">
                  <a:moveTo>
                    <a:pt x="595464" y="0"/>
                  </a:moveTo>
                  <a:lnTo>
                    <a:pt x="545648" y="700"/>
                  </a:lnTo>
                  <a:lnTo>
                    <a:pt x="496041" y="5515"/>
                  </a:lnTo>
                  <a:lnTo>
                    <a:pt x="447832" y="14266"/>
                  </a:lnTo>
                  <a:lnTo>
                    <a:pt x="401184" y="26775"/>
                  </a:lnTo>
                  <a:lnTo>
                    <a:pt x="356262" y="42865"/>
                  </a:lnTo>
                  <a:lnTo>
                    <a:pt x="313228" y="62358"/>
                  </a:lnTo>
                  <a:lnTo>
                    <a:pt x="272246" y="85076"/>
                  </a:lnTo>
                  <a:lnTo>
                    <a:pt x="233480" y="110842"/>
                  </a:lnTo>
                  <a:lnTo>
                    <a:pt x="197092" y="139477"/>
                  </a:lnTo>
                  <a:lnTo>
                    <a:pt x="163247" y="170805"/>
                  </a:lnTo>
                  <a:lnTo>
                    <a:pt x="132107" y="204646"/>
                  </a:lnTo>
                  <a:lnTo>
                    <a:pt x="103836" y="240824"/>
                  </a:lnTo>
                  <a:lnTo>
                    <a:pt x="78597" y="279160"/>
                  </a:lnTo>
                  <a:lnTo>
                    <a:pt x="56676" y="319257"/>
                  </a:lnTo>
                  <a:lnTo>
                    <a:pt x="56555" y="319478"/>
                  </a:lnTo>
                  <a:lnTo>
                    <a:pt x="37871" y="361599"/>
                  </a:lnTo>
                  <a:lnTo>
                    <a:pt x="22711" y="405345"/>
                  </a:lnTo>
                  <a:lnTo>
                    <a:pt x="11236" y="450538"/>
                  </a:lnTo>
                  <a:lnTo>
                    <a:pt x="3611" y="497002"/>
                  </a:lnTo>
                  <a:lnTo>
                    <a:pt x="0" y="544558"/>
                  </a:lnTo>
                  <a:lnTo>
                    <a:pt x="384" y="577599"/>
                  </a:lnTo>
                  <a:lnTo>
                    <a:pt x="422" y="580859"/>
                  </a:lnTo>
                  <a:lnTo>
                    <a:pt x="524" y="589599"/>
                  </a:lnTo>
                  <a:lnTo>
                    <a:pt x="5357" y="641245"/>
                  </a:lnTo>
                  <a:lnTo>
                    <a:pt x="14200" y="688094"/>
                  </a:lnTo>
                  <a:lnTo>
                    <a:pt x="26911" y="733416"/>
                  </a:lnTo>
                  <a:lnTo>
                    <a:pt x="43307" y="777052"/>
                  </a:lnTo>
                  <a:lnTo>
                    <a:pt x="63208" y="818844"/>
                  </a:lnTo>
                  <a:lnTo>
                    <a:pt x="86430" y="858632"/>
                  </a:lnTo>
                  <a:lnTo>
                    <a:pt x="112792" y="896259"/>
                  </a:lnTo>
                  <a:lnTo>
                    <a:pt x="142112" y="931565"/>
                  </a:lnTo>
                  <a:lnTo>
                    <a:pt x="174207" y="964392"/>
                  </a:lnTo>
                  <a:lnTo>
                    <a:pt x="208896" y="994581"/>
                  </a:lnTo>
                  <a:lnTo>
                    <a:pt x="245995" y="1021972"/>
                  </a:lnTo>
                  <a:lnTo>
                    <a:pt x="285324" y="1046409"/>
                  </a:lnTo>
                  <a:lnTo>
                    <a:pt x="326701" y="1067731"/>
                  </a:lnTo>
                  <a:lnTo>
                    <a:pt x="369942" y="1085780"/>
                  </a:lnTo>
                  <a:lnTo>
                    <a:pt x="414866" y="1100397"/>
                  </a:lnTo>
                  <a:lnTo>
                    <a:pt x="461291" y="1111424"/>
                  </a:lnTo>
                  <a:lnTo>
                    <a:pt x="509035" y="1118701"/>
                  </a:lnTo>
                  <a:lnTo>
                    <a:pt x="557916" y="1122071"/>
                  </a:lnTo>
                  <a:lnTo>
                    <a:pt x="607751" y="1121374"/>
                  </a:lnTo>
                  <a:lnTo>
                    <a:pt x="657339" y="1116561"/>
                  </a:lnTo>
                  <a:lnTo>
                    <a:pt x="705531" y="1107811"/>
                  </a:lnTo>
                  <a:lnTo>
                    <a:pt x="752163" y="1095302"/>
                  </a:lnTo>
                  <a:lnTo>
                    <a:pt x="797072" y="1079212"/>
                  </a:lnTo>
                  <a:lnTo>
                    <a:pt x="833212" y="1062838"/>
                  </a:lnTo>
                  <a:lnTo>
                    <a:pt x="554671" y="1062838"/>
                  </a:lnTo>
                  <a:lnTo>
                    <a:pt x="505983" y="1058769"/>
                  </a:lnTo>
                  <a:lnTo>
                    <a:pt x="458612" y="1050373"/>
                  </a:lnTo>
                  <a:lnTo>
                    <a:pt x="412786" y="1037850"/>
                  </a:lnTo>
                  <a:lnTo>
                    <a:pt x="368734" y="1021398"/>
                  </a:lnTo>
                  <a:lnTo>
                    <a:pt x="326682" y="1001213"/>
                  </a:lnTo>
                  <a:lnTo>
                    <a:pt x="286858" y="977496"/>
                  </a:lnTo>
                  <a:lnTo>
                    <a:pt x="249491" y="950443"/>
                  </a:lnTo>
                  <a:lnTo>
                    <a:pt x="214807" y="920254"/>
                  </a:lnTo>
                  <a:lnTo>
                    <a:pt x="183034" y="887126"/>
                  </a:lnTo>
                  <a:lnTo>
                    <a:pt x="154401" y="851258"/>
                  </a:lnTo>
                  <a:lnTo>
                    <a:pt x="129134" y="812847"/>
                  </a:lnTo>
                  <a:lnTo>
                    <a:pt x="107462" y="772093"/>
                  </a:lnTo>
                  <a:lnTo>
                    <a:pt x="89611" y="729192"/>
                  </a:lnTo>
                  <a:lnTo>
                    <a:pt x="75811" y="684345"/>
                  </a:lnTo>
                  <a:lnTo>
                    <a:pt x="66288" y="637748"/>
                  </a:lnTo>
                  <a:lnTo>
                    <a:pt x="61270" y="589599"/>
                  </a:lnTo>
                  <a:lnTo>
                    <a:pt x="60972" y="544558"/>
                  </a:lnTo>
                  <a:lnTo>
                    <a:pt x="60950" y="541190"/>
                  </a:lnTo>
                  <a:lnTo>
                    <a:pt x="65277" y="493825"/>
                  </a:lnTo>
                  <a:lnTo>
                    <a:pt x="74046" y="447728"/>
                  </a:lnTo>
                  <a:lnTo>
                    <a:pt x="87054" y="403119"/>
                  </a:lnTo>
                  <a:lnTo>
                    <a:pt x="104096" y="360221"/>
                  </a:lnTo>
                  <a:lnTo>
                    <a:pt x="124854" y="319478"/>
                  </a:lnTo>
                  <a:lnTo>
                    <a:pt x="124967" y="319257"/>
                  </a:lnTo>
                  <a:lnTo>
                    <a:pt x="149463" y="280447"/>
                  </a:lnTo>
                  <a:lnTo>
                    <a:pt x="177379" y="244015"/>
                  </a:lnTo>
                  <a:lnTo>
                    <a:pt x="208512" y="210183"/>
                  </a:lnTo>
                  <a:lnTo>
                    <a:pt x="242656" y="179172"/>
                  </a:lnTo>
                  <a:lnTo>
                    <a:pt x="279608" y="151205"/>
                  </a:lnTo>
                  <a:lnTo>
                    <a:pt x="319162" y="126503"/>
                  </a:lnTo>
                  <a:lnTo>
                    <a:pt x="361115" y="105289"/>
                  </a:lnTo>
                  <a:lnTo>
                    <a:pt x="405262" y="87786"/>
                  </a:lnTo>
                  <a:lnTo>
                    <a:pt x="451399" y="74214"/>
                  </a:lnTo>
                  <a:lnTo>
                    <a:pt x="499320" y="64797"/>
                  </a:lnTo>
                  <a:lnTo>
                    <a:pt x="548823" y="59755"/>
                  </a:lnTo>
                  <a:lnTo>
                    <a:pt x="836221" y="59283"/>
                  </a:lnTo>
                  <a:lnTo>
                    <a:pt x="826612" y="54330"/>
                  </a:lnTo>
                  <a:lnTo>
                    <a:pt x="783381" y="36282"/>
                  </a:lnTo>
                  <a:lnTo>
                    <a:pt x="738468" y="21666"/>
                  </a:lnTo>
                  <a:lnTo>
                    <a:pt x="692057" y="10641"/>
                  </a:lnTo>
                  <a:lnTo>
                    <a:pt x="644328" y="3366"/>
                  </a:lnTo>
                  <a:lnTo>
                    <a:pt x="595464" y="0"/>
                  </a:lnTo>
                  <a:close/>
                </a:path>
                <a:path w="1153795" h="1122679">
                  <a:moveTo>
                    <a:pt x="836221" y="59283"/>
                  </a:moveTo>
                  <a:lnTo>
                    <a:pt x="598601" y="59283"/>
                  </a:lnTo>
                  <a:lnTo>
                    <a:pt x="647289" y="63338"/>
                  </a:lnTo>
                  <a:lnTo>
                    <a:pt x="694660" y="71720"/>
                  </a:lnTo>
                  <a:lnTo>
                    <a:pt x="740485" y="84233"/>
                  </a:lnTo>
                  <a:lnTo>
                    <a:pt x="784538" y="100677"/>
                  </a:lnTo>
                  <a:lnTo>
                    <a:pt x="826590" y="120854"/>
                  </a:lnTo>
                  <a:lnTo>
                    <a:pt x="866413" y="144566"/>
                  </a:lnTo>
                  <a:lnTo>
                    <a:pt x="903781" y="171614"/>
                  </a:lnTo>
                  <a:lnTo>
                    <a:pt x="938465" y="201800"/>
                  </a:lnTo>
                  <a:lnTo>
                    <a:pt x="970238" y="234925"/>
                  </a:lnTo>
                  <a:lnTo>
                    <a:pt x="998871" y="270792"/>
                  </a:lnTo>
                  <a:lnTo>
                    <a:pt x="1024138" y="309202"/>
                  </a:lnTo>
                  <a:lnTo>
                    <a:pt x="1045810" y="349956"/>
                  </a:lnTo>
                  <a:lnTo>
                    <a:pt x="1063661" y="392856"/>
                  </a:lnTo>
                  <a:lnTo>
                    <a:pt x="1077461" y="437704"/>
                  </a:lnTo>
                  <a:lnTo>
                    <a:pt x="1086984" y="484301"/>
                  </a:lnTo>
                  <a:lnTo>
                    <a:pt x="1092002" y="532449"/>
                  </a:lnTo>
                  <a:lnTo>
                    <a:pt x="1092301" y="577599"/>
                  </a:lnTo>
                  <a:lnTo>
                    <a:pt x="1092322" y="580859"/>
                  </a:lnTo>
                  <a:lnTo>
                    <a:pt x="1087995" y="628226"/>
                  </a:lnTo>
                  <a:lnTo>
                    <a:pt x="1079226" y="674326"/>
                  </a:lnTo>
                  <a:lnTo>
                    <a:pt x="1066218" y="718939"/>
                  </a:lnTo>
                  <a:lnTo>
                    <a:pt x="1049176" y="761841"/>
                  </a:lnTo>
                  <a:lnTo>
                    <a:pt x="1028403" y="802620"/>
                  </a:lnTo>
                  <a:lnTo>
                    <a:pt x="1028305" y="802811"/>
                  </a:lnTo>
                  <a:lnTo>
                    <a:pt x="1003809" y="841627"/>
                  </a:lnTo>
                  <a:lnTo>
                    <a:pt x="975893" y="878065"/>
                  </a:lnTo>
                  <a:lnTo>
                    <a:pt x="944760" y="911904"/>
                  </a:lnTo>
                  <a:lnTo>
                    <a:pt x="910616" y="942922"/>
                  </a:lnTo>
                  <a:lnTo>
                    <a:pt x="873664" y="970896"/>
                  </a:lnTo>
                  <a:lnTo>
                    <a:pt x="834110" y="995605"/>
                  </a:lnTo>
                  <a:lnTo>
                    <a:pt x="792157" y="1016825"/>
                  </a:lnTo>
                  <a:lnTo>
                    <a:pt x="748010" y="1034335"/>
                  </a:lnTo>
                  <a:lnTo>
                    <a:pt x="701873" y="1047913"/>
                  </a:lnTo>
                  <a:lnTo>
                    <a:pt x="653951" y="1057336"/>
                  </a:lnTo>
                  <a:lnTo>
                    <a:pt x="604449" y="1062382"/>
                  </a:lnTo>
                  <a:lnTo>
                    <a:pt x="554671" y="1062838"/>
                  </a:lnTo>
                  <a:lnTo>
                    <a:pt x="833212" y="1062838"/>
                  </a:lnTo>
                  <a:lnTo>
                    <a:pt x="881066" y="1037001"/>
                  </a:lnTo>
                  <a:lnTo>
                    <a:pt x="919824" y="1011236"/>
                  </a:lnTo>
                  <a:lnTo>
                    <a:pt x="956204" y="982602"/>
                  </a:lnTo>
                  <a:lnTo>
                    <a:pt x="990044" y="951276"/>
                  </a:lnTo>
                  <a:lnTo>
                    <a:pt x="1021179" y="917437"/>
                  </a:lnTo>
                  <a:lnTo>
                    <a:pt x="1049446" y="881263"/>
                  </a:lnTo>
                  <a:lnTo>
                    <a:pt x="1074681" y="842931"/>
                  </a:lnTo>
                  <a:lnTo>
                    <a:pt x="1096617" y="802811"/>
                  </a:lnTo>
                  <a:lnTo>
                    <a:pt x="1115403" y="760507"/>
                  </a:lnTo>
                  <a:lnTo>
                    <a:pt x="1130562" y="716771"/>
                  </a:lnTo>
                  <a:lnTo>
                    <a:pt x="1142036" y="671589"/>
                  </a:lnTo>
                  <a:lnTo>
                    <a:pt x="1149661" y="625139"/>
                  </a:lnTo>
                  <a:lnTo>
                    <a:pt x="1153272" y="577599"/>
                  </a:lnTo>
                  <a:lnTo>
                    <a:pt x="1152887" y="544558"/>
                  </a:lnTo>
                  <a:lnTo>
                    <a:pt x="1152848" y="541190"/>
                  </a:lnTo>
                  <a:lnTo>
                    <a:pt x="1152746" y="532449"/>
                  </a:lnTo>
                  <a:lnTo>
                    <a:pt x="1147915" y="480911"/>
                  </a:lnTo>
                  <a:lnTo>
                    <a:pt x="1139072" y="434046"/>
                  </a:lnTo>
                  <a:lnTo>
                    <a:pt x="1126362" y="388709"/>
                  </a:lnTo>
                  <a:lnTo>
                    <a:pt x="1109966" y="345059"/>
                  </a:lnTo>
                  <a:lnTo>
                    <a:pt x="1090066" y="303256"/>
                  </a:lnTo>
                  <a:lnTo>
                    <a:pt x="1066845" y="263458"/>
                  </a:lnTo>
                  <a:lnTo>
                    <a:pt x="1040486" y="225823"/>
                  </a:lnTo>
                  <a:lnTo>
                    <a:pt x="1011169" y="190510"/>
                  </a:lnTo>
                  <a:lnTo>
                    <a:pt x="979078" y="157678"/>
                  </a:lnTo>
                  <a:lnTo>
                    <a:pt x="944395" y="127485"/>
                  </a:lnTo>
                  <a:lnTo>
                    <a:pt x="907301" y="100091"/>
                  </a:lnTo>
                  <a:lnTo>
                    <a:pt x="867979" y="75653"/>
                  </a:lnTo>
                  <a:lnTo>
                    <a:pt x="836221" y="5928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977065" y="4563806"/>
              <a:ext cx="1153795" cy="1122680"/>
            </a:xfrm>
            <a:custGeom>
              <a:avLst/>
              <a:gdLst/>
              <a:ahLst/>
              <a:cxnLst/>
              <a:rect l="l" t="t" r="r" b="b"/>
              <a:pathLst>
                <a:path w="1153795" h="1122679">
                  <a:moveTo>
                    <a:pt x="548823" y="59755"/>
                  </a:moveTo>
                  <a:lnTo>
                    <a:pt x="499320" y="64797"/>
                  </a:lnTo>
                  <a:lnTo>
                    <a:pt x="451399" y="74214"/>
                  </a:lnTo>
                  <a:lnTo>
                    <a:pt x="405262" y="87786"/>
                  </a:lnTo>
                  <a:lnTo>
                    <a:pt x="361115" y="105289"/>
                  </a:lnTo>
                  <a:lnTo>
                    <a:pt x="319162" y="126503"/>
                  </a:lnTo>
                  <a:lnTo>
                    <a:pt x="279608" y="151205"/>
                  </a:lnTo>
                  <a:lnTo>
                    <a:pt x="242656" y="179172"/>
                  </a:lnTo>
                  <a:lnTo>
                    <a:pt x="208512" y="210183"/>
                  </a:lnTo>
                  <a:lnTo>
                    <a:pt x="177379" y="244015"/>
                  </a:lnTo>
                  <a:lnTo>
                    <a:pt x="149463" y="280447"/>
                  </a:lnTo>
                  <a:lnTo>
                    <a:pt x="124967" y="319257"/>
                  </a:lnTo>
                  <a:lnTo>
                    <a:pt x="104096" y="360221"/>
                  </a:lnTo>
                  <a:lnTo>
                    <a:pt x="87054" y="403119"/>
                  </a:lnTo>
                  <a:lnTo>
                    <a:pt x="74046" y="447728"/>
                  </a:lnTo>
                  <a:lnTo>
                    <a:pt x="65277" y="493825"/>
                  </a:lnTo>
                  <a:lnTo>
                    <a:pt x="60950" y="541190"/>
                  </a:lnTo>
                  <a:lnTo>
                    <a:pt x="61270" y="589599"/>
                  </a:lnTo>
                  <a:lnTo>
                    <a:pt x="66288" y="637748"/>
                  </a:lnTo>
                  <a:lnTo>
                    <a:pt x="75811" y="684345"/>
                  </a:lnTo>
                  <a:lnTo>
                    <a:pt x="89611" y="729192"/>
                  </a:lnTo>
                  <a:lnTo>
                    <a:pt x="107462" y="772093"/>
                  </a:lnTo>
                  <a:lnTo>
                    <a:pt x="129134" y="812847"/>
                  </a:lnTo>
                  <a:lnTo>
                    <a:pt x="154401" y="851258"/>
                  </a:lnTo>
                  <a:lnTo>
                    <a:pt x="183034" y="887126"/>
                  </a:lnTo>
                  <a:lnTo>
                    <a:pt x="214807" y="920254"/>
                  </a:lnTo>
                  <a:lnTo>
                    <a:pt x="249491" y="950443"/>
                  </a:lnTo>
                  <a:lnTo>
                    <a:pt x="286858" y="977496"/>
                  </a:lnTo>
                  <a:lnTo>
                    <a:pt x="326682" y="1001213"/>
                  </a:lnTo>
                  <a:lnTo>
                    <a:pt x="368734" y="1021398"/>
                  </a:lnTo>
                  <a:lnTo>
                    <a:pt x="412786" y="1037850"/>
                  </a:lnTo>
                  <a:lnTo>
                    <a:pt x="458612" y="1050373"/>
                  </a:lnTo>
                  <a:lnTo>
                    <a:pt x="505983" y="1058769"/>
                  </a:lnTo>
                  <a:lnTo>
                    <a:pt x="554671" y="1062838"/>
                  </a:lnTo>
                  <a:lnTo>
                    <a:pt x="604449" y="1062382"/>
                  </a:lnTo>
                  <a:lnTo>
                    <a:pt x="653951" y="1057336"/>
                  </a:lnTo>
                  <a:lnTo>
                    <a:pt x="701873" y="1047913"/>
                  </a:lnTo>
                  <a:lnTo>
                    <a:pt x="748010" y="1034335"/>
                  </a:lnTo>
                  <a:lnTo>
                    <a:pt x="792157" y="1016825"/>
                  </a:lnTo>
                  <a:lnTo>
                    <a:pt x="834110" y="995605"/>
                  </a:lnTo>
                  <a:lnTo>
                    <a:pt x="873664" y="970896"/>
                  </a:lnTo>
                  <a:lnTo>
                    <a:pt x="910616" y="942922"/>
                  </a:lnTo>
                  <a:lnTo>
                    <a:pt x="944760" y="911904"/>
                  </a:lnTo>
                  <a:lnTo>
                    <a:pt x="975893" y="878065"/>
                  </a:lnTo>
                  <a:lnTo>
                    <a:pt x="1003809" y="841627"/>
                  </a:lnTo>
                  <a:lnTo>
                    <a:pt x="1028305" y="802811"/>
                  </a:lnTo>
                  <a:lnTo>
                    <a:pt x="1049176" y="761841"/>
                  </a:lnTo>
                  <a:lnTo>
                    <a:pt x="1066218" y="718939"/>
                  </a:lnTo>
                  <a:lnTo>
                    <a:pt x="1079226" y="674326"/>
                  </a:lnTo>
                  <a:lnTo>
                    <a:pt x="1087995" y="628226"/>
                  </a:lnTo>
                  <a:lnTo>
                    <a:pt x="1092322" y="580859"/>
                  </a:lnTo>
                  <a:lnTo>
                    <a:pt x="1092002" y="532449"/>
                  </a:lnTo>
                  <a:lnTo>
                    <a:pt x="1086984" y="484301"/>
                  </a:lnTo>
                  <a:lnTo>
                    <a:pt x="1077461" y="437704"/>
                  </a:lnTo>
                  <a:lnTo>
                    <a:pt x="1063661" y="392856"/>
                  </a:lnTo>
                  <a:lnTo>
                    <a:pt x="1045810" y="349956"/>
                  </a:lnTo>
                  <a:lnTo>
                    <a:pt x="1024138" y="309202"/>
                  </a:lnTo>
                  <a:lnTo>
                    <a:pt x="998871" y="270792"/>
                  </a:lnTo>
                  <a:lnTo>
                    <a:pt x="970238" y="234925"/>
                  </a:lnTo>
                  <a:lnTo>
                    <a:pt x="938465" y="201800"/>
                  </a:lnTo>
                  <a:lnTo>
                    <a:pt x="903781" y="171614"/>
                  </a:lnTo>
                  <a:lnTo>
                    <a:pt x="866413" y="144566"/>
                  </a:lnTo>
                  <a:lnTo>
                    <a:pt x="826590" y="120854"/>
                  </a:lnTo>
                  <a:lnTo>
                    <a:pt x="784538" y="100677"/>
                  </a:lnTo>
                  <a:lnTo>
                    <a:pt x="740485" y="84233"/>
                  </a:lnTo>
                  <a:lnTo>
                    <a:pt x="694660" y="71720"/>
                  </a:lnTo>
                  <a:lnTo>
                    <a:pt x="647289" y="63338"/>
                  </a:lnTo>
                  <a:lnTo>
                    <a:pt x="598601" y="59283"/>
                  </a:lnTo>
                  <a:lnTo>
                    <a:pt x="548823" y="59755"/>
                  </a:lnTo>
                </a:path>
                <a:path w="1153795" h="1122679">
                  <a:moveTo>
                    <a:pt x="545648" y="700"/>
                  </a:moveTo>
                  <a:lnTo>
                    <a:pt x="595464" y="0"/>
                  </a:lnTo>
                  <a:lnTo>
                    <a:pt x="644328" y="3366"/>
                  </a:lnTo>
                  <a:lnTo>
                    <a:pt x="692057" y="10641"/>
                  </a:lnTo>
                  <a:lnTo>
                    <a:pt x="738468" y="21666"/>
                  </a:lnTo>
                  <a:lnTo>
                    <a:pt x="783381" y="36282"/>
                  </a:lnTo>
                  <a:lnTo>
                    <a:pt x="826612" y="54330"/>
                  </a:lnTo>
                  <a:lnTo>
                    <a:pt x="867979" y="75653"/>
                  </a:lnTo>
                  <a:lnTo>
                    <a:pt x="907301" y="100091"/>
                  </a:lnTo>
                  <a:lnTo>
                    <a:pt x="944395" y="127485"/>
                  </a:lnTo>
                  <a:lnTo>
                    <a:pt x="979078" y="157678"/>
                  </a:lnTo>
                  <a:lnTo>
                    <a:pt x="1011169" y="190510"/>
                  </a:lnTo>
                  <a:lnTo>
                    <a:pt x="1040486" y="225823"/>
                  </a:lnTo>
                  <a:lnTo>
                    <a:pt x="1066845" y="263458"/>
                  </a:lnTo>
                  <a:lnTo>
                    <a:pt x="1090066" y="303256"/>
                  </a:lnTo>
                  <a:lnTo>
                    <a:pt x="1109966" y="345059"/>
                  </a:lnTo>
                  <a:lnTo>
                    <a:pt x="1126362" y="388709"/>
                  </a:lnTo>
                  <a:lnTo>
                    <a:pt x="1139072" y="434046"/>
                  </a:lnTo>
                  <a:lnTo>
                    <a:pt x="1147915" y="480911"/>
                  </a:lnTo>
                  <a:lnTo>
                    <a:pt x="1152708" y="529147"/>
                  </a:lnTo>
                  <a:lnTo>
                    <a:pt x="1153272" y="577599"/>
                  </a:lnTo>
                  <a:lnTo>
                    <a:pt x="1149661" y="625139"/>
                  </a:lnTo>
                  <a:lnTo>
                    <a:pt x="1142036" y="671589"/>
                  </a:lnTo>
                  <a:lnTo>
                    <a:pt x="1130562" y="716771"/>
                  </a:lnTo>
                  <a:lnTo>
                    <a:pt x="1115403" y="760507"/>
                  </a:lnTo>
                  <a:lnTo>
                    <a:pt x="1096721" y="802620"/>
                  </a:lnTo>
                  <a:lnTo>
                    <a:pt x="1074681" y="842931"/>
                  </a:lnTo>
                  <a:lnTo>
                    <a:pt x="1049446" y="881263"/>
                  </a:lnTo>
                  <a:lnTo>
                    <a:pt x="1021179" y="917437"/>
                  </a:lnTo>
                  <a:lnTo>
                    <a:pt x="990044" y="951276"/>
                  </a:lnTo>
                  <a:lnTo>
                    <a:pt x="956204" y="982602"/>
                  </a:lnTo>
                  <a:lnTo>
                    <a:pt x="919824" y="1011236"/>
                  </a:lnTo>
                  <a:lnTo>
                    <a:pt x="881066" y="1037001"/>
                  </a:lnTo>
                  <a:lnTo>
                    <a:pt x="840094" y="1059719"/>
                  </a:lnTo>
                  <a:lnTo>
                    <a:pt x="797072" y="1079212"/>
                  </a:lnTo>
                  <a:lnTo>
                    <a:pt x="752163" y="1095302"/>
                  </a:lnTo>
                  <a:lnTo>
                    <a:pt x="705531" y="1107811"/>
                  </a:lnTo>
                  <a:lnTo>
                    <a:pt x="657339" y="1116561"/>
                  </a:lnTo>
                  <a:lnTo>
                    <a:pt x="607751" y="1121374"/>
                  </a:lnTo>
                  <a:lnTo>
                    <a:pt x="557916" y="1122071"/>
                  </a:lnTo>
                  <a:lnTo>
                    <a:pt x="509035" y="1118701"/>
                  </a:lnTo>
                  <a:lnTo>
                    <a:pt x="461291" y="1111424"/>
                  </a:lnTo>
                  <a:lnTo>
                    <a:pt x="414866" y="1100397"/>
                  </a:lnTo>
                  <a:lnTo>
                    <a:pt x="369942" y="1085780"/>
                  </a:lnTo>
                  <a:lnTo>
                    <a:pt x="326701" y="1067731"/>
                  </a:lnTo>
                  <a:lnTo>
                    <a:pt x="285324" y="1046409"/>
                  </a:lnTo>
                  <a:lnTo>
                    <a:pt x="245995" y="1021972"/>
                  </a:lnTo>
                  <a:lnTo>
                    <a:pt x="208896" y="994581"/>
                  </a:lnTo>
                  <a:lnTo>
                    <a:pt x="174207" y="964392"/>
                  </a:lnTo>
                  <a:lnTo>
                    <a:pt x="142112" y="931565"/>
                  </a:lnTo>
                  <a:lnTo>
                    <a:pt x="112792" y="896259"/>
                  </a:lnTo>
                  <a:lnTo>
                    <a:pt x="86430" y="858632"/>
                  </a:lnTo>
                  <a:lnTo>
                    <a:pt x="63208" y="818844"/>
                  </a:lnTo>
                  <a:lnTo>
                    <a:pt x="43307" y="777052"/>
                  </a:lnTo>
                  <a:lnTo>
                    <a:pt x="26911" y="733416"/>
                  </a:lnTo>
                  <a:lnTo>
                    <a:pt x="14200" y="688094"/>
                  </a:lnTo>
                  <a:lnTo>
                    <a:pt x="5357" y="641245"/>
                  </a:lnTo>
                  <a:lnTo>
                    <a:pt x="564" y="593028"/>
                  </a:lnTo>
                  <a:lnTo>
                    <a:pt x="0" y="544558"/>
                  </a:lnTo>
                  <a:lnTo>
                    <a:pt x="3611" y="497002"/>
                  </a:lnTo>
                  <a:lnTo>
                    <a:pt x="11236" y="450538"/>
                  </a:lnTo>
                  <a:lnTo>
                    <a:pt x="22711" y="405345"/>
                  </a:lnTo>
                  <a:lnTo>
                    <a:pt x="37871" y="361599"/>
                  </a:lnTo>
                  <a:lnTo>
                    <a:pt x="56555" y="319478"/>
                  </a:lnTo>
                  <a:lnTo>
                    <a:pt x="78597" y="279160"/>
                  </a:lnTo>
                  <a:lnTo>
                    <a:pt x="103836" y="240824"/>
                  </a:lnTo>
                  <a:lnTo>
                    <a:pt x="132107" y="204646"/>
                  </a:lnTo>
                  <a:lnTo>
                    <a:pt x="163247" y="170805"/>
                  </a:lnTo>
                  <a:lnTo>
                    <a:pt x="197092" y="139477"/>
                  </a:lnTo>
                  <a:lnTo>
                    <a:pt x="233480" y="110842"/>
                  </a:lnTo>
                  <a:lnTo>
                    <a:pt x="272246" y="85076"/>
                  </a:lnTo>
                  <a:lnTo>
                    <a:pt x="313228" y="62358"/>
                  </a:lnTo>
                  <a:lnTo>
                    <a:pt x="356262" y="42865"/>
                  </a:lnTo>
                  <a:lnTo>
                    <a:pt x="401184" y="26775"/>
                  </a:lnTo>
                  <a:lnTo>
                    <a:pt x="447832" y="14266"/>
                  </a:lnTo>
                  <a:lnTo>
                    <a:pt x="496041" y="5515"/>
                  </a:lnTo>
                  <a:lnTo>
                    <a:pt x="545648" y="700"/>
                  </a:lnTo>
                  <a:close/>
                </a:path>
              </a:pathLst>
            </a:custGeom>
            <a:ln w="4097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74910" y="3947414"/>
              <a:ext cx="914400" cy="914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66435" y="638301"/>
            <a:ext cx="21101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История</a:t>
            </a:r>
            <a:r>
              <a:rPr sz="2000" b="1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rebuchet MS"/>
                <a:cs typeface="Trebuchet MS"/>
              </a:rPr>
              <a:t>метода.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6642" y="943177"/>
            <a:ext cx="36652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20750" algn="l"/>
                <a:tab pos="3194685" algn="l"/>
              </a:tabLst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Метод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«интеллект-карт»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был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46396" y="943177"/>
            <a:ext cx="14770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89330" algn="l"/>
              </a:tabLst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создан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еще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77076" y="943177"/>
            <a:ext cx="8261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23215" algn="l"/>
              </a:tabLst>
            </a:pP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в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70–х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57261" y="943177"/>
            <a:ext cx="396049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44550" algn="l"/>
                <a:tab pos="2731770" algn="l"/>
                <a:tab pos="3801110" algn="l"/>
              </a:tabLst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годах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американским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учѐным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7062" y="1248282"/>
            <a:ext cx="38258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80539" algn="l"/>
                <a:tab pos="2556510" algn="l"/>
              </a:tabLst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бизнесменом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Тони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Бьюзеном.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71821" y="1248282"/>
            <a:ext cx="684593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88745" algn="l"/>
                <a:tab pos="2565400" algn="l"/>
                <a:tab pos="3830320" algn="l"/>
                <a:tab pos="4604385" algn="l"/>
                <a:tab pos="5518150" algn="l"/>
              </a:tabLst>
            </a:pP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Психолог,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который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посвятил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свою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жизнь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проблемам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7062" y="1553082"/>
            <a:ext cx="10840085" cy="40145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восприятия</a:t>
            </a:r>
            <a:r>
              <a:rPr sz="2000" spc="39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409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запоминания</a:t>
            </a:r>
            <a:r>
              <a:rPr sz="2000" spc="38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информации,</a:t>
            </a:r>
            <a:r>
              <a:rPr sz="2000" spc="40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понимал,</a:t>
            </a:r>
            <a:r>
              <a:rPr sz="2000" spc="40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что</a:t>
            </a:r>
            <a:r>
              <a:rPr sz="2000" spc="409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обычная</a:t>
            </a:r>
            <a:r>
              <a:rPr sz="2000" spc="40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текстовая</a:t>
            </a:r>
            <a:r>
              <a:rPr sz="2000" spc="409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информация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гораздо</a:t>
            </a:r>
            <a:r>
              <a:rPr sz="2000" spc="1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тяжелее</a:t>
            </a:r>
            <a:r>
              <a:rPr sz="2000" spc="18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ложится</a:t>
            </a:r>
            <a:r>
              <a:rPr sz="2000" spc="1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</a:t>
            </a:r>
            <a:r>
              <a:rPr sz="2000" spc="1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нашу</a:t>
            </a:r>
            <a:r>
              <a:rPr sz="2000" spc="19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память,</a:t>
            </a:r>
            <a:r>
              <a:rPr sz="2000" spc="1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поэтому</a:t>
            </a:r>
            <a:r>
              <a:rPr sz="2000" spc="1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1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предложил</a:t>
            </a:r>
            <a:r>
              <a:rPr sz="2000" spc="18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свой</a:t>
            </a:r>
            <a:r>
              <a:rPr sz="2000" spc="1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способ</a:t>
            </a:r>
            <a:r>
              <a:rPr sz="2000" spc="1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ее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организации.</a:t>
            </a:r>
            <a:endParaRPr sz="2000" dirty="0">
              <a:latin typeface="Trebuchet MS"/>
              <a:cs typeface="Trebuchet MS"/>
            </a:endParaRPr>
          </a:p>
          <a:p>
            <a:pPr marL="12700" marR="5080" indent="44958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</a:t>
            </a:r>
            <a:r>
              <a:rPr sz="2000" spc="28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мир</a:t>
            </a:r>
            <a:r>
              <a:rPr sz="2000" spc="29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дошкольных</a:t>
            </a:r>
            <a:r>
              <a:rPr sz="2000" spc="28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технологий</a:t>
            </a:r>
            <a:r>
              <a:rPr sz="2000" spc="28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интеллект–карты</a:t>
            </a:r>
            <a:r>
              <a:rPr sz="2000" spc="28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пришли</a:t>
            </a:r>
            <a:r>
              <a:rPr sz="2000" spc="28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благодаря</a:t>
            </a:r>
            <a:r>
              <a:rPr sz="2000" spc="28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кандидату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педагогических</a:t>
            </a:r>
            <a:r>
              <a:rPr sz="2000" spc="18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наук</a:t>
            </a:r>
            <a:r>
              <a:rPr sz="2000" spc="18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В.</a:t>
            </a:r>
            <a:r>
              <a:rPr sz="2000" spc="20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М.</a:t>
            </a:r>
            <a:r>
              <a:rPr sz="2000" spc="18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Акименко,</a:t>
            </a:r>
            <a:r>
              <a:rPr sz="2000" spc="19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которая</a:t>
            </a:r>
            <a:r>
              <a:rPr sz="2000" spc="18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предложила</a:t>
            </a:r>
            <a:r>
              <a:rPr sz="2000" spc="19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использовать</a:t>
            </a:r>
            <a:r>
              <a:rPr sz="2000" spc="19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этот</a:t>
            </a:r>
            <a:r>
              <a:rPr sz="2000" spc="19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метод</a:t>
            </a:r>
            <a:r>
              <a:rPr sz="2000" spc="20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для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развития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связной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речи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детей.</a:t>
            </a:r>
            <a:endParaRPr sz="2000" dirty="0">
              <a:latin typeface="Trebuchet MS"/>
              <a:cs typeface="Trebuchet MS"/>
            </a:endParaRPr>
          </a:p>
          <a:p>
            <a:pPr marL="12700" marR="5080" indent="449580" algn="just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Интеллектуальная</a:t>
            </a:r>
            <a:r>
              <a:rPr sz="2000" b="1" spc="30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карта</a:t>
            </a:r>
            <a:r>
              <a:rPr sz="2000" b="1" spc="29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–</a:t>
            </a:r>
            <a:r>
              <a:rPr sz="2000" b="1" spc="29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это</a:t>
            </a:r>
            <a:r>
              <a:rPr sz="2000" b="1" spc="30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уникальный</a:t>
            </a:r>
            <a:r>
              <a:rPr sz="2000" b="1" spc="29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b="1" spc="29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простой</a:t>
            </a:r>
            <a:r>
              <a:rPr sz="2000" b="1" spc="29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метод</a:t>
            </a:r>
            <a:r>
              <a:rPr sz="2000" b="1" spc="29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spc="-10" dirty="0">
                <a:solidFill>
                  <a:srgbClr val="001F5F"/>
                </a:solidFill>
                <a:latin typeface="Trebuchet MS"/>
                <a:cs typeface="Trebuchet MS"/>
              </a:rPr>
              <a:t>запоминания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информации,</a:t>
            </a:r>
            <a:r>
              <a:rPr sz="2000" b="1" spc="250" dirty="0">
                <a:solidFill>
                  <a:srgbClr val="001F5F"/>
                </a:solidFill>
                <a:latin typeface="Trebuchet MS"/>
                <a:cs typeface="Trebuchet MS"/>
              </a:rPr>
              <a:t>  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с</a:t>
            </a:r>
            <a:r>
              <a:rPr sz="2000" b="1" spc="-2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помощью</a:t>
            </a:r>
            <a:r>
              <a:rPr sz="2000" b="1" spc="-3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которого</a:t>
            </a:r>
            <a:r>
              <a:rPr sz="2000" b="1" spc="-3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развиваются</a:t>
            </a:r>
            <a:r>
              <a:rPr sz="2000" b="1" spc="-3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как</a:t>
            </a:r>
            <a:r>
              <a:rPr sz="2000" b="1" spc="-3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творческие,</a:t>
            </a:r>
            <a:r>
              <a:rPr sz="2000" b="1" spc="-3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так</a:t>
            </a:r>
            <a:r>
              <a:rPr sz="2000" b="1" spc="-3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b="1" spc="-3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spc="-10" dirty="0">
                <a:solidFill>
                  <a:srgbClr val="001F5F"/>
                </a:solidFill>
                <a:latin typeface="Trebuchet MS"/>
                <a:cs typeface="Trebuchet MS"/>
              </a:rPr>
              <a:t>речевые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способности</a:t>
            </a:r>
            <a:r>
              <a:rPr sz="2000" b="1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детей</a:t>
            </a:r>
            <a:r>
              <a:rPr sz="2000" b="1" spc="-2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b="1" spc="-2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rebuchet MS"/>
                <a:cs typeface="Trebuchet MS"/>
              </a:rPr>
              <a:t>активизируется</a:t>
            </a:r>
            <a:r>
              <a:rPr sz="2000" b="1" spc="-2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rebuchet MS"/>
                <a:cs typeface="Trebuchet MS"/>
              </a:rPr>
              <a:t>мышление.</a:t>
            </a:r>
            <a:endParaRPr sz="2000" dirty="0">
              <a:latin typeface="Trebuchet MS"/>
              <a:cs typeface="Trebuchet MS"/>
            </a:endParaRPr>
          </a:p>
          <a:p>
            <a:pPr marL="26034" marR="20955" indent="461645" algn="just">
              <a:lnSpc>
                <a:spcPct val="100000"/>
              </a:lnSpc>
            </a:pPr>
            <a:r>
              <a:rPr sz="2000" b="1" i="1" dirty="0">
                <a:solidFill>
                  <a:srgbClr val="001F5F"/>
                </a:solidFill>
                <a:latin typeface="Trebuchet MS"/>
                <a:cs typeface="Trebuchet MS"/>
              </a:rPr>
              <a:t>Как</a:t>
            </a:r>
            <a:r>
              <a:rPr sz="2000" b="1" i="1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Trebuchet MS"/>
                <a:cs typeface="Trebuchet MS"/>
              </a:rPr>
              <a:t>это</a:t>
            </a:r>
            <a:r>
              <a:rPr sz="2000" b="1" i="1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Trebuchet MS"/>
                <a:cs typeface="Trebuchet MS"/>
              </a:rPr>
              <a:t>работает?</a:t>
            </a:r>
            <a:r>
              <a:rPr sz="2000" b="1" i="1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Ученые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выяснили,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что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умение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человека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находить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решения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spc="-50" dirty="0">
                <a:solidFill>
                  <a:srgbClr val="001F5F"/>
                </a:solidFill>
                <a:latin typeface="Trebuchet MS"/>
                <a:cs typeface="Trebuchet MS"/>
              </a:rPr>
              <a:t>в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различных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учебных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и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жизненных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ситуациях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связано</a:t>
            </a:r>
            <a:r>
              <a:rPr sz="2000" spc="-1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не</a:t>
            </a:r>
            <a:r>
              <a:rPr sz="2000" spc="-1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</a:t>
            </a:r>
            <a:r>
              <a:rPr sz="2000" spc="-1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количеством</a:t>
            </a:r>
            <a:r>
              <a:rPr sz="2000" spc="-1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знаний</a:t>
            </a:r>
            <a:r>
              <a:rPr sz="2000" b="1" spc="-25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в</a:t>
            </a:r>
            <a:r>
              <a:rPr sz="2000" spc="-20" dirty="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его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голове,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а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количеством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rebuchet MS"/>
                <a:cs typeface="Trebuchet MS"/>
              </a:rPr>
              <a:t>связей</a:t>
            </a:r>
            <a:r>
              <a:rPr sz="2000" b="1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между</a:t>
            </a:r>
            <a:r>
              <a:rPr sz="2000" spc="-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этими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знаниями.</a:t>
            </a:r>
            <a:r>
              <a:rPr sz="20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Данный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метод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как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раз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направлен</a:t>
            </a:r>
            <a:endParaRPr sz="2000" dirty="0">
              <a:latin typeface="Trebuchet MS"/>
              <a:cs typeface="Trebuchet MS"/>
            </a:endParaRPr>
          </a:p>
          <a:p>
            <a:pPr marL="2143125" algn="just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на</a:t>
            </a:r>
            <a:r>
              <a:rPr sz="2000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то,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чтобы</a:t>
            </a:r>
            <a:r>
              <a:rPr sz="2000" spc="-4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создать</a:t>
            </a:r>
            <a:r>
              <a:rPr sz="2000" spc="-5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это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множество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связей</a:t>
            </a:r>
            <a:r>
              <a:rPr sz="2000" spc="-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01F5F"/>
                </a:solidFill>
                <a:latin typeface="Trebuchet MS"/>
                <a:cs typeface="Trebuchet MS"/>
              </a:rPr>
              <a:t>у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rebuchet MS"/>
                <a:cs typeface="Trebuchet MS"/>
              </a:rPr>
              <a:t>ребѐнка.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71519" y="4967096"/>
            <a:ext cx="8356600" cy="1781175"/>
            <a:chOff x="3771519" y="4967096"/>
            <a:chExt cx="8356600" cy="1781175"/>
          </a:xfrm>
        </p:grpSpPr>
        <p:sp>
          <p:nvSpPr>
            <p:cNvPr id="3" name="object 3"/>
            <p:cNvSpPr/>
            <p:nvPr/>
          </p:nvSpPr>
          <p:spPr>
            <a:xfrm>
              <a:off x="3781044" y="5049595"/>
              <a:ext cx="8337550" cy="1689100"/>
            </a:xfrm>
            <a:custGeom>
              <a:avLst/>
              <a:gdLst/>
              <a:ahLst/>
              <a:cxnLst/>
              <a:rect l="l" t="t" r="r" b="b"/>
              <a:pathLst>
                <a:path w="8337550" h="1689100">
                  <a:moveTo>
                    <a:pt x="8334083" y="1409700"/>
                  </a:moveTo>
                  <a:lnTo>
                    <a:pt x="3073" y="1409700"/>
                  </a:lnTo>
                  <a:lnTo>
                    <a:pt x="6908" y="1422400"/>
                  </a:lnTo>
                  <a:lnTo>
                    <a:pt x="12242" y="1422400"/>
                  </a:lnTo>
                  <a:lnTo>
                    <a:pt x="19075" y="1435100"/>
                  </a:lnTo>
                  <a:lnTo>
                    <a:pt x="37160" y="1435100"/>
                  </a:lnTo>
                  <a:lnTo>
                    <a:pt x="48399" y="1447800"/>
                  </a:lnTo>
                  <a:lnTo>
                    <a:pt x="61061" y="1447800"/>
                  </a:lnTo>
                  <a:lnTo>
                    <a:pt x="75158" y="1460500"/>
                  </a:lnTo>
                  <a:lnTo>
                    <a:pt x="90665" y="1460500"/>
                  </a:lnTo>
                  <a:lnTo>
                    <a:pt x="107556" y="1473200"/>
                  </a:lnTo>
                  <a:lnTo>
                    <a:pt x="145491" y="1473200"/>
                  </a:lnTo>
                  <a:lnTo>
                    <a:pt x="166484" y="1485900"/>
                  </a:lnTo>
                  <a:lnTo>
                    <a:pt x="188836" y="1485900"/>
                  </a:lnTo>
                  <a:lnTo>
                    <a:pt x="212509" y="1498600"/>
                  </a:lnTo>
                  <a:lnTo>
                    <a:pt x="263766" y="1498600"/>
                  </a:lnTo>
                  <a:lnTo>
                    <a:pt x="291325" y="1511300"/>
                  </a:lnTo>
                  <a:lnTo>
                    <a:pt x="320167" y="1511300"/>
                  </a:lnTo>
                  <a:lnTo>
                    <a:pt x="350253" y="1524000"/>
                  </a:lnTo>
                  <a:lnTo>
                    <a:pt x="414147" y="1524000"/>
                  </a:lnTo>
                  <a:lnTo>
                    <a:pt x="447929" y="1536700"/>
                  </a:lnTo>
                  <a:lnTo>
                    <a:pt x="482904" y="1536700"/>
                  </a:lnTo>
                  <a:lnTo>
                    <a:pt x="519074" y="1549400"/>
                  </a:lnTo>
                  <a:lnTo>
                    <a:pt x="594906" y="1549400"/>
                  </a:lnTo>
                  <a:lnTo>
                    <a:pt x="634542" y="1562100"/>
                  </a:lnTo>
                  <a:lnTo>
                    <a:pt x="717194" y="1562100"/>
                  </a:lnTo>
                  <a:lnTo>
                    <a:pt x="760183" y="1574800"/>
                  </a:lnTo>
                  <a:lnTo>
                    <a:pt x="849414" y="1574800"/>
                  </a:lnTo>
                  <a:lnTo>
                    <a:pt x="895629" y="1587500"/>
                  </a:lnTo>
                  <a:lnTo>
                    <a:pt x="991184" y="1587500"/>
                  </a:lnTo>
                  <a:lnTo>
                    <a:pt x="1040498" y="1600200"/>
                  </a:lnTo>
                  <a:lnTo>
                    <a:pt x="1142123" y="1600200"/>
                  </a:lnTo>
                  <a:lnTo>
                    <a:pt x="1194409" y="1612900"/>
                  </a:lnTo>
                  <a:lnTo>
                    <a:pt x="1356982" y="1612900"/>
                  </a:lnTo>
                  <a:lnTo>
                    <a:pt x="1413027" y="1625600"/>
                  </a:lnTo>
                  <a:lnTo>
                    <a:pt x="1527848" y="1625600"/>
                  </a:lnTo>
                  <a:lnTo>
                    <a:pt x="1586572" y="1638300"/>
                  </a:lnTo>
                  <a:lnTo>
                    <a:pt x="1767903" y="1638300"/>
                  </a:lnTo>
                  <a:lnTo>
                    <a:pt x="1830019" y="1651000"/>
                  </a:lnTo>
                  <a:lnTo>
                    <a:pt x="2086394" y="1651000"/>
                  </a:lnTo>
                  <a:lnTo>
                    <a:pt x="2152421" y="1663700"/>
                  </a:lnTo>
                  <a:lnTo>
                    <a:pt x="2423731" y="1663700"/>
                  </a:lnTo>
                  <a:lnTo>
                    <a:pt x="2493302" y="1676400"/>
                  </a:lnTo>
                  <a:lnTo>
                    <a:pt x="2924302" y="1676400"/>
                  </a:lnTo>
                  <a:lnTo>
                    <a:pt x="2998266" y="1689100"/>
                  </a:lnTo>
                  <a:lnTo>
                    <a:pt x="5338775" y="1689100"/>
                  </a:lnTo>
                  <a:lnTo>
                    <a:pt x="5412740" y="1676400"/>
                  </a:lnTo>
                  <a:lnTo>
                    <a:pt x="5843752" y="1676400"/>
                  </a:lnTo>
                  <a:lnTo>
                    <a:pt x="5913323" y="1663700"/>
                  </a:lnTo>
                  <a:lnTo>
                    <a:pt x="6184646" y="1663700"/>
                  </a:lnTo>
                  <a:lnTo>
                    <a:pt x="6250660" y="1651000"/>
                  </a:lnTo>
                  <a:lnTo>
                    <a:pt x="6507061" y="1651000"/>
                  </a:lnTo>
                  <a:lnTo>
                    <a:pt x="6569164" y="1638300"/>
                  </a:lnTo>
                  <a:lnTo>
                    <a:pt x="6750507" y="1638300"/>
                  </a:lnTo>
                  <a:lnTo>
                    <a:pt x="6809232" y="1625600"/>
                  </a:lnTo>
                  <a:lnTo>
                    <a:pt x="6924053" y="1625600"/>
                  </a:lnTo>
                  <a:lnTo>
                    <a:pt x="6980110" y="1612900"/>
                  </a:lnTo>
                  <a:lnTo>
                    <a:pt x="7142696" y="1612900"/>
                  </a:lnTo>
                  <a:lnTo>
                    <a:pt x="7194982" y="1600200"/>
                  </a:lnTo>
                  <a:lnTo>
                    <a:pt x="7296607" y="1600200"/>
                  </a:lnTo>
                  <a:lnTo>
                    <a:pt x="7345921" y="1587500"/>
                  </a:lnTo>
                  <a:lnTo>
                    <a:pt x="7441476" y="1587500"/>
                  </a:lnTo>
                  <a:lnTo>
                    <a:pt x="7487691" y="1574800"/>
                  </a:lnTo>
                  <a:lnTo>
                    <a:pt x="7576934" y="1574800"/>
                  </a:lnTo>
                  <a:lnTo>
                    <a:pt x="7619924" y="1562100"/>
                  </a:lnTo>
                  <a:lnTo>
                    <a:pt x="7702575" y="1562100"/>
                  </a:lnTo>
                  <a:lnTo>
                    <a:pt x="7742225" y="1549400"/>
                  </a:lnTo>
                  <a:lnTo>
                    <a:pt x="7818056" y="1549400"/>
                  </a:lnTo>
                  <a:lnTo>
                    <a:pt x="7854226" y="1536700"/>
                  </a:lnTo>
                  <a:lnTo>
                    <a:pt x="7889202" y="1536700"/>
                  </a:lnTo>
                  <a:lnTo>
                    <a:pt x="7922984" y="1524000"/>
                  </a:lnTo>
                  <a:lnTo>
                    <a:pt x="7986877" y="1524000"/>
                  </a:lnTo>
                  <a:lnTo>
                    <a:pt x="8016976" y="1511300"/>
                  </a:lnTo>
                  <a:lnTo>
                    <a:pt x="8045805" y="1511300"/>
                  </a:lnTo>
                  <a:lnTo>
                    <a:pt x="8073377" y="1498600"/>
                  </a:lnTo>
                  <a:lnTo>
                    <a:pt x="8124634" y="1498600"/>
                  </a:lnTo>
                  <a:lnTo>
                    <a:pt x="8148307" y="1485900"/>
                  </a:lnTo>
                  <a:lnTo>
                    <a:pt x="8170659" y="1485900"/>
                  </a:lnTo>
                  <a:lnTo>
                    <a:pt x="8191665" y="1473200"/>
                  </a:lnTo>
                  <a:lnTo>
                    <a:pt x="8229587" y="1473200"/>
                  </a:lnTo>
                  <a:lnTo>
                    <a:pt x="8246491" y="1460500"/>
                  </a:lnTo>
                  <a:lnTo>
                    <a:pt x="8261998" y="1460500"/>
                  </a:lnTo>
                  <a:lnTo>
                    <a:pt x="8276082" y="1447800"/>
                  </a:lnTo>
                  <a:lnTo>
                    <a:pt x="8288756" y="1447800"/>
                  </a:lnTo>
                  <a:lnTo>
                    <a:pt x="8299983" y="1435100"/>
                  </a:lnTo>
                  <a:lnTo>
                    <a:pt x="8318081" y="1435100"/>
                  </a:lnTo>
                  <a:lnTo>
                    <a:pt x="8324913" y="1422400"/>
                  </a:lnTo>
                  <a:lnTo>
                    <a:pt x="8330247" y="1422400"/>
                  </a:lnTo>
                  <a:lnTo>
                    <a:pt x="8334083" y="1409700"/>
                  </a:lnTo>
                  <a:close/>
                </a:path>
                <a:path w="8337550" h="1689100">
                  <a:moveTo>
                    <a:pt x="8337169" y="228523"/>
                  </a:moveTo>
                  <a:lnTo>
                    <a:pt x="8336775" y="228523"/>
                  </a:lnTo>
                  <a:lnTo>
                    <a:pt x="8336775" y="215823"/>
                  </a:lnTo>
                  <a:lnTo>
                    <a:pt x="8330247" y="215823"/>
                  </a:lnTo>
                  <a:lnTo>
                    <a:pt x="8330247" y="203200"/>
                  </a:lnTo>
                  <a:lnTo>
                    <a:pt x="8318081" y="203200"/>
                  </a:lnTo>
                  <a:lnTo>
                    <a:pt x="8318081" y="190500"/>
                  </a:lnTo>
                  <a:lnTo>
                    <a:pt x="8299983" y="190500"/>
                  </a:lnTo>
                  <a:lnTo>
                    <a:pt x="8299983" y="177800"/>
                  </a:lnTo>
                  <a:lnTo>
                    <a:pt x="8297786" y="177800"/>
                  </a:lnTo>
                  <a:lnTo>
                    <a:pt x="8297786" y="228523"/>
                  </a:lnTo>
                  <a:lnTo>
                    <a:pt x="1598422" y="228523"/>
                  </a:lnTo>
                  <a:lnTo>
                    <a:pt x="1598422" y="0"/>
                  </a:lnTo>
                  <a:lnTo>
                    <a:pt x="1413027" y="0"/>
                  </a:lnTo>
                  <a:lnTo>
                    <a:pt x="1413027" y="12700"/>
                  </a:lnTo>
                  <a:lnTo>
                    <a:pt x="1194409" y="12700"/>
                  </a:lnTo>
                  <a:lnTo>
                    <a:pt x="1194409" y="25400"/>
                  </a:lnTo>
                  <a:lnTo>
                    <a:pt x="1040498" y="25400"/>
                  </a:lnTo>
                  <a:lnTo>
                    <a:pt x="1040498" y="38100"/>
                  </a:lnTo>
                  <a:lnTo>
                    <a:pt x="895629" y="38100"/>
                  </a:lnTo>
                  <a:lnTo>
                    <a:pt x="895629" y="50800"/>
                  </a:lnTo>
                  <a:lnTo>
                    <a:pt x="760183" y="50800"/>
                  </a:lnTo>
                  <a:lnTo>
                    <a:pt x="760183" y="63500"/>
                  </a:lnTo>
                  <a:lnTo>
                    <a:pt x="634542" y="63500"/>
                  </a:lnTo>
                  <a:lnTo>
                    <a:pt x="634542" y="76200"/>
                  </a:lnTo>
                  <a:lnTo>
                    <a:pt x="519074" y="76200"/>
                  </a:lnTo>
                  <a:lnTo>
                    <a:pt x="519074" y="88900"/>
                  </a:lnTo>
                  <a:lnTo>
                    <a:pt x="414147" y="88900"/>
                  </a:lnTo>
                  <a:lnTo>
                    <a:pt x="414147" y="101600"/>
                  </a:lnTo>
                  <a:lnTo>
                    <a:pt x="350253" y="101600"/>
                  </a:lnTo>
                  <a:lnTo>
                    <a:pt x="350253" y="114300"/>
                  </a:lnTo>
                  <a:lnTo>
                    <a:pt x="263766" y="114300"/>
                  </a:lnTo>
                  <a:lnTo>
                    <a:pt x="263766" y="127000"/>
                  </a:lnTo>
                  <a:lnTo>
                    <a:pt x="212509" y="127000"/>
                  </a:lnTo>
                  <a:lnTo>
                    <a:pt x="212509" y="139700"/>
                  </a:lnTo>
                  <a:lnTo>
                    <a:pt x="145491" y="139700"/>
                  </a:lnTo>
                  <a:lnTo>
                    <a:pt x="145491" y="152400"/>
                  </a:lnTo>
                  <a:lnTo>
                    <a:pt x="107556" y="152400"/>
                  </a:lnTo>
                  <a:lnTo>
                    <a:pt x="107556" y="165100"/>
                  </a:lnTo>
                  <a:lnTo>
                    <a:pt x="61061" y="165100"/>
                  </a:lnTo>
                  <a:lnTo>
                    <a:pt x="61061" y="177800"/>
                  </a:lnTo>
                  <a:lnTo>
                    <a:pt x="37160" y="177800"/>
                  </a:lnTo>
                  <a:lnTo>
                    <a:pt x="37160" y="190500"/>
                  </a:lnTo>
                  <a:lnTo>
                    <a:pt x="19075" y="190500"/>
                  </a:lnTo>
                  <a:lnTo>
                    <a:pt x="19075" y="203200"/>
                  </a:lnTo>
                  <a:lnTo>
                    <a:pt x="6908" y="203200"/>
                  </a:lnTo>
                  <a:lnTo>
                    <a:pt x="6908" y="215823"/>
                  </a:lnTo>
                  <a:lnTo>
                    <a:pt x="381" y="215823"/>
                  </a:lnTo>
                  <a:lnTo>
                    <a:pt x="381" y="228523"/>
                  </a:lnTo>
                  <a:lnTo>
                    <a:pt x="0" y="228523"/>
                  </a:lnTo>
                  <a:lnTo>
                    <a:pt x="0" y="1396923"/>
                  </a:lnTo>
                  <a:lnTo>
                    <a:pt x="381" y="1396923"/>
                  </a:lnTo>
                  <a:lnTo>
                    <a:pt x="381" y="1409623"/>
                  </a:lnTo>
                  <a:lnTo>
                    <a:pt x="8336775" y="1409623"/>
                  </a:lnTo>
                  <a:lnTo>
                    <a:pt x="8336775" y="1396923"/>
                  </a:lnTo>
                  <a:lnTo>
                    <a:pt x="8337169" y="1396923"/>
                  </a:lnTo>
                  <a:lnTo>
                    <a:pt x="8337169" y="228523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781044" y="4976621"/>
              <a:ext cx="8337550" cy="1762125"/>
            </a:xfrm>
            <a:custGeom>
              <a:avLst/>
              <a:gdLst/>
              <a:ahLst/>
              <a:cxnLst/>
              <a:rect l="l" t="t" r="r" b="b"/>
              <a:pathLst>
                <a:path w="8337550" h="1762125">
                  <a:moveTo>
                    <a:pt x="8337169" y="293750"/>
                  </a:moveTo>
                  <a:lnTo>
                    <a:pt x="8309773" y="327599"/>
                  </a:lnTo>
                  <a:lnTo>
                    <a:pt x="8262001" y="349550"/>
                  </a:lnTo>
                  <a:lnTo>
                    <a:pt x="8211316" y="365645"/>
                  </a:lnTo>
                  <a:lnTo>
                    <a:pt x="8170661" y="376185"/>
                  </a:lnTo>
                  <a:lnTo>
                    <a:pt x="8124646" y="386564"/>
                  </a:lnTo>
                  <a:lnTo>
                    <a:pt x="8073381" y="396774"/>
                  </a:lnTo>
                  <a:lnTo>
                    <a:pt x="8016978" y="406807"/>
                  </a:lnTo>
                  <a:lnTo>
                    <a:pt x="7955550" y="416656"/>
                  </a:lnTo>
                  <a:lnTo>
                    <a:pt x="7889207" y="426311"/>
                  </a:lnTo>
                  <a:lnTo>
                    <a:pt x="7818063" y="435767"/>
                  </a:lnTo>
                  <a:lnTo>
                    <a:pt x="7742228" y="445013"/>
                  </a:lnTo>
                  <a:lnTo>
                    <a:pt x="7702586" y="449556"/>
                  </a:lnTo>
                  <a:lnTo>
                    <a:pt x="7661814" y="454044"/>
                  </a:lnTo>
                  <a:lnTo>
                    <a:pt x="7619926" y="458476"/>
                  </a:lnTo>
                  <a:lnTo>
                    <a:pt x="7576934" y="462851"/>
                  </a:lnTo>
                  <a:lnTo>
                    <a:pt x="7532854" y="467167"/>
                  </a:lnTo>
                  <a:lnTo>
                    <a:pt x="7487699" y="471425"/>
                  </a:lnTo>
                  <a:lnTo>
                    <a:pt x="7441484" y="475623"/>
                  </a:lnTo>
                  <a:lnTo>
                    <a:pt x="7394221" y="479760"/>
                  </a:lnTo>
                  <a:lnTo>
                    <a:pt x="7345926" y="483835"/>
                  </a:lnTo>
                  <a:lnTo>
                    <a:pt x="7296612" y="487847"/>
                  </a:lnTo>
                  <a:lnTo>
                    <a:pt x="7246293" y="491795"/>
                  </a:lnTo>
                  <a:lnTo>
                    <a:pt x="7194983" y="495679"/>
                  </a:lnTo>
                  <a:lnTo>
                    <a:pt x="7142696" y="499496"/>
                  </a:lnTo>
                  <a:lnTo>
                    <a:pt x="7089446" y="503246"/>
                  </a:lnTo>
                  <a:lnTo>
                    <a:pt x="7035247" y="506929"/>
                  </a:lnTo>
                  <a:lnTo>
                    <a:pt x="6980114" y="510543"/>
                  </a:lnTo>
                  <a:lnTo>
                    <a:pt x="6924059" y="514087"/>
                  </a:lnTo>
                  <a:lnTo>
                    <a:pt x="6867097" y="517561"/>
                  </a:lnTo>
                  <a:lnTo>
                    <a:pt x="6809242" y="520962"/>
                  </a:lnTo>
                  <a:lnTo>
                    <a:pt x="6750508" y="524291"/>
                  </a:lnTo>
                  <a:lnTo>
                    <a:pt x="6690909" y="527546"/>
                  </a:lnTo>
                  <a:lnTo>
                    <a:pt x="6630459" y="530726"/>
                  </a:lnTo>
                  <a:lnTo>
                    <a:pt x="6569172" y="533831"/>
                  </a:lnTo>
                  <a:lnTo>
                    <a:pt x="6507061" y="536859"/>
                  </a:lnTo>
                  <a:lnTo>
                    <a:pt x="6444142" y="539809"/>
                  </a:lnTo>
                  <a:lnTo>
                    <a:pt x="6380427" y="542681"/>
                  </a:lnTo>
                  <a:lnTo>
                    <a:pt x="6315931" y="545473"/>
                  </a:lnTo>
                  <a:lnTo>
                    <a:pt x="6250667" y="548184"/>
                  </a:lnTo>
                  <a:lnTo>
                    <a:pt x="6184650" y="550814"/>
                  </a:lnTo>
                  <a:lnTo>
                    <a:pt x="6117894" y="553361"/>
                  </a:lnTo>
                  <a:lnTo>
                    <a:pt x="6050413" y="555825"/>
                  </a:lnTo>
                  <a:lnTo>
                    <a:pt x="5982220" y="558204"/>
                  </a:lnTo>
                  <a:lnTo>
                    <a:pt x="5913330" y="560497"/>
                  </a:lnTo>
                  <a:lnTo>
                    <a:pt x="5843756" y="562704"/>
                  </a:lnTo>
                  <a:lnTo>
                    <a:pt x="5773513" y="564824"/>
                  </a:lnTo>
                  <a:lnTo>
                    <a:pt x="5702615" y="566855"/>
                  </a:lnTo>
                  <a:lnTo>
                    <a:pt x="5631075" y="568796"/>
                  </a:lnTo>
                  <a:lnTo>
                    <a:pt x="5558907" y="570647"/>
                  </a:lnTo>
                  <a:lnTo>
                    <a:pt x="5486126" y="572407"/>
                  </a:lnTo>
                  <a:lnTo>
                    <a:pt x="5412746" y="574074"/>
                  </a:lnTo>
                  <a:lnTo>
                    <a:pt x="5338779" y="575648"/>
                  </a:lnTo>
                  <a:lnTo>
                    <a:pt x="5264242" y="577127"/>
                  </a:lnTo>
                  <a:lnTo>
                    <a:pt x="5189146" y="578511"/>
                  </a:lnTo>
                  <a:lnTo>
                    <a:pt x="5113507" y="579798"/>
                  </a:lnTo>
                  <a:lnTo>
                    <a:pt x="5037338" y="580989"/>
                  </a:lnTo>
                  <a:lnTo>
                    <a:pt x="4960654" y="582081"/>
                  </a:lnTo>
                  <a:lnTo>
                    <a:pt x="4883468" y="583073"/>
                  </a:lnTo>
                  <a:lnTo>
                    <a:pt x="4805794" y="583965"/>
                  </a:lnTo>
                  <a:lnTo>
                    <a:pt x="4727646" y="584756"/>
                  </a:lnTo>
                  <a:lnTo>
                    <a:pt x="4649039" y="585445"/>
                  </a:lnTo>
                  <a:lnTo>
                    <a:pt x="4569985" y="586031"/>
                  </a:lnTo>
                  <a:lnTo>
                    <a:pt x="4490500" y="586512"/>
                  </a:lnTo>
                  <a:lnTo>
                    <a:pt x="4410597" y="586888"/>
                  </a:lnTo>
                  <a:lnTo>
                    <a:pt x="4330290" y="587157"/>
                  </a:lnTo>
                  <a:lnTo>
                    <a:pt x="4249593" y="587320"/>
                  </a:lnTo>
                  <a:lnTo>
                    <a:pt x="4168521" y="587374"/>
                  </a:lnTo>
                  <a:lnTo>
                    <a:pt x="4087448" y="587320"/>
                  </a:lnTo>
                  <a:lnTo>
                    <a:pt x="4006751" y="587157"/>
                  </a:lnTo>
                  <a:lnTo>
                    <a:pt x="3926444" y="586888"/>
                  </a:lnTo>
                  <a:lnTo>
                    <a:pt x="3846542" y="586512"/>
                  </a:lnTo>
                  <a:lnTo>
                    <a:pt x="3767057" y="586031"/>
                  </a:lnTo>
                  <a:lnTo>
                    <a:pt x="3688004" y="585445"/>
                  </a:lnTo>
                  <a:lnTo>
                    <a:pt x="3609397" y="584756"/>
                  </a:lnTo>
                  <a:lnTo>
                    <a:pt x="3531250" y="583965"/>
                  </a:lnTo>
                  <a:lnTo>
                    <a:pt x="3453577" y="583073"/>
                  </a:lnTo>
                  <a:lnTo>
                    <a:pt x="3376392" y="582081"/>
                  </a:lnTo>
                  <a:lnTo>
                    <a:pt x="3299708" y="580989"/>
                  </a:lnTo>
                  <a:lnTo>
                    <a:pt x="3223541" y="579798"/>
                  </a:lnTo>
                  <a:lnTo>
                    <a:pt x="3147903" y="578511"/>
                  </a:lnTo>
                  <a:lnTo>
                    <a:pt x="3072809" y="577127"/>
                  </a:lnTo>
                  <a:lnTo>
                    <a:pt x="2998272" y="575648"/>
                  </a:lnTo>
                  <a:lnTo>
                    <a:pt x="2924307" y="574074"/>
                  </a:lnTo>
                  <a:lnTo>
                    <a:pt x="2850928" y="572407"/>
                  </a:lnTo>
                  <a:lnTo>
                    <a:pt x="2778148" y="570647"/>
                  </a:lnTo>
                  <a:lnTo>
                    <a:pt x="2705982" y="568796"/>
                  </a:lnTo>
                  <a:lnTo>
                    <a:pt x="2634444" y="566855"/>
                  </a:lnTo>
                  <a:lnTo>
                    <a:pt x="2563547" y="564824"/>
                  </a:lnTo>
                  <a:lnTo>
                    <a:pt x="2493306" y="562704"/>
                  </a:lnTo>
                  <a:lnTo>
                    <a:pt x="2423734" y="560497"/>
                  </a:lnTo>
                  <a:lnTo>
                    <a:pt x="2354846" y="558204"/>
                  </a:lnTo>
                  <a:lnTo>
                    <a:pt x="2286655" y="555825"/>
                  </a:lnTo>
                  <a:lnTo>
                    <a:pt x="2219175" y="553361"/>
                  </a:lnTo>
                  <a:lnTo>
                    <a:pt x="2152421" y="550814"/>
                  </a:lnTo>
                  <a:lnTo>
                    <a:pt x="2086406" y="548184"/>
                  </a:lnTo>
                  <a:lnTo>
                    <a:pt x="2021145" y="545473"/>
                  </a:lnTo>
                  <a:lnTo>
                    <a:pt x="1956651" y="542681"/>
                  </a:lnTo>
                  <a:lnTo>
                    <a:pt x="1892938" y="539809"/>
                  </a:lnTo>
                  <a:lnTo>
                    <a:pt x="1830020" y="536859"/>
                  </a:lnTo>
                  <a:lnTo>
                    <a:pt x="1767912" y="533831"/>
                  </a:lnTo>
                  <a:lnTo>
                    <a:pt x="1706627" y="530726"/>
                  </a:lnTo>
                  <a:lnTo>
                    <a:pt x="1646179" y="527546"/>
                  </a:lnTo>
                  <a:lnTo>
                    <a:pt x="1586582" y="524291"/>
                  </a:lnTo>
                  <a:lnTo>
                    <a:pt x="1527850" y="520962"/>
                  </a:lnTo>
                  <a:lnTo>
                    <a:pt x="1469997" y="517561"/>
                  </a:lnTo>
                  <a:lnTo>
                    <a:pt x="1413038" y="514087"/>
                  </a:lnTo>
                  <a:lnTo>
                    <a:pt x="1356985" y="510543"/>
                  </a:lnTo>
                  <a:lnTo>
                    <a:pt x="1301854" y="506929"/>
                  </a:lnTo>
                  <a:lnTo>
                    <a:pt x="1247657" y="503246"/>
                  </a:lnTo>
                  <a:lnTo>
                    <a:pt x="1194410" y="499496"/>
                  </a:lnTo>
                  <a:lnTo>
                    <a:pt x="1142125" y="495679"/>
                  </a:lnTo>
                  <a:lnTo>
                    <a:pt x="1090817" y="491795"/>
                  </a:lnTo>
                  <a:lnTo>
                    <a:pt x="1040501" y="487847"/>
                  </a:lnTo>
                  <a:lnTo>
                    <a:pt x="991189" y="483835"/>
                  </a:lnTo>
                  <a:lnTo>
                    <a:pt x="942896" y="479760"/>
                  </a:lnTo>
                  <a:lnTo>
                    <a:pt x="895635" y="475623"/>
                  </a:lnTo>
                  <a:lnTo>
                    <a:pt x="849422" y="471425"/>
                  </a:lnTo>
                  <a:lnTo>
                    <a:pt x="804269" y="467167"/>
                  </a:lnTo>
                  <a:lnTo>
                    <a:pt x="760191" y="462851"/>
                  </a:lnTo>
                  <a:lnTo>
                    <a:pt x="717202" y="458476"/>
                  </a:lnTo>
                  <a:lnTo>
                    <a:pt x="675315" y="454044"/>
                  </a:lnTo>
                  <a:lnTo>
                    <a:pt x="634545" y="449556"/>
                  </a:lnTo>
                  <a:lnTo>
                    <a:pt x="594906" y="445013"/>
                  </a:lnTo>
                  <a:lnTo>
                    <a:pt x="556411" y="440417"/>
                  </a:lnTo>
                  <a:lnTo>
                    <a:pt x="482911" y="431064"/>
                  </a:lnTo>
                  <a:lnTo>
                    <a:pt x="414158" y="421508"/>
                  </a:lnTo>
                  <a:lnTo>
                    <a:pt x="350262" y="411755"/>
                  </a:lnTo>
                  <a:lnTo>
                    <a:pt x="291336" y="401813"/>
                  </a:lnTo>
                  <a:lnTo>
                    <a:pt x="237491" y="391691"/>
                  </a:lnTo>
                  <a:lnTo>
                    <a:pt x="188840" y="381395"/>
                  </a:lnTo>
                  <a:lnTo>
                    <a:pt x="145493" y="370935"/>
                  </a:lnTo>
                  <a:lnTo>
                    <a:pt x="107563" y="360317"/>
                  </a:lnTo>
                  <a:lnTo>
                    <a:pt x="61070" y="344113"/>
                  </a:lnTo>
                  <a:lnTo>
                    <a:pt x="19081" y="322031"/>
                  </a:lnTo>
                  <a:lnTo>
                    <a:pt x="0" y="293750"/>
                  </a:lnTo>
                </a:path>
                <a:path w="8337550" h="1762125">
                  <a:moveTo>
                    <a:pt x="0" y="293750"/>
                  </a:moveTo>
                  <a:lnTo>
                    <a:pt x="27394" y="259877"/>
                  </a:lnTo>
                  <a:lnTo>
                    <a:pt x="75163" y="237911"/>
                  </a:lnTo>
                  <a:lnTo>
                    <a:pt x="125844" y="221806"/>
                  </a:lnTo>
                  <a:lnTo>
                    <a:pt x="166496" y="211260"/>
                  </a:lnTo>
                  <a:lnTo>
                    <a:pt x="212509" y="200875"/>
                  </a:lnTo>
                  <a:lnTo>
                    <a:pt x="263771" y="190659"/>
                  </a:lnTo>
                  <a:lnTo>
                    <a:pt x="320171" y="180621"/>
                  </a:lnTo>
                  <a:lnTo>
                    <a:pt x="381596" y="170768"/>
                  </a:lnTo>
                  <a:lnTo>
                    <a:pt x="447934" y="161107"/>
                  </a:lnTo>
                  <a:lnTo>
                    <a:pt x="519075" y="151648"/>
                  </a:lnTo>
                  <a:lnTo>
                    <a:pt x="594906" y="142397"/>
                  </a:lnTo>
                  <a:lnTo>
                    <a:pt x="634545" y="137852"/>
                  </a:lnTo>
                  <a:lnTo>
                    <a:pt x="675315" y="133362"/>
                  </a:lnTo>
                  <a:lnTo>
                    <a:pt x="717202" y="128929"/>
                  </a:lnTo>
                  <a:lnTo>
                    <a:pt x="760191" y="124552"/>
                  </a:lnTo>
                  <a:lnTo>
                    <a:pt x="804269" y="120234"/>
                  </a:lnTo>
                  <a:lnTo>
                    <a:pt x="849422" y="115975"/>
                  </a:lnTo>
                  <a:lnTo>
                    <a:pt x="895635" y="111775"/>
                  </a:lnTo>
                  <a:lnTo>
                    <a:pt x="942896" y="107637"/>
                  </a:lnTo>
                  <a:lnTo>
                    <a:pt x="991189" y="103560"/>
                  </a:lnTo>
                  <a:lnTo>
                    <a:pt x="1040501" y="99547"/>
                  </a:lnTo>
                  <a:lnTo>
                    <a:pt x="1090817" y="95598"/>
                  </a:lnTo>
                  <a:lnTo>
                    <a:pt x="1142125" y="91713"/>
                  </a:lnTo>
                  <a:lnTo>
                    <a:pt x="1194410" y="87895"/>
                  </a:lnTo>
                  <a:lnTo>
                    <a:pt x="1247657" y="84143"/>
                  </a:lnTo>
                  <a:lnTo>
                    <a:pt x="1301854" y="80459"/>
                  </a:lnTo>
                  <a:lnTo>
                    <a:pt x="1356985" y="76844"/>
                  </a:lnTo>
                  <a:lnTo>
                    <a:pt x="1413038" y="73299"/>
                  </a:lnTo>
                  <a:lnTo>
                    <a:pt x="1469997" y="69825"/>
                  </a:lnTo>
                  <a:lnTo>
                    <a:pt x="1527850" y="66422"/>
                  </a:lnTo>
                  <a:lnTo>
                    <a:pt x="1586582" y="63093"/>
                  </a:lnTo>
                  <a:lnTo>
                    <a:pt x="1646179" y="59837"/>
                  </a:lnTo>
                  <a:lnTo>
                    <a:pt x="1706627" y="56656"/>
                  </a:lnTo>
                  <a:lnTo>
                    <a:pt x="1767912" y="53550"/>
                  </a:lnTo>
                  <a:lnTo>
                    <a:pt x="1830020" y="50522"/>
                  </a:lnTo>
                  <a:lnTo>
                    <a:pt x="1892938" y="47571"/>
                  </a:lnTo>
                  <a:lnTo>
                    <a:pt x="1956651" y="44699"/>
                  </a:lnTo>
                  <a:lnTo>
                    <a:pt x="2021145" y="41906"/>
                  </a:lnTo>
                  <a:lnTo>
                    <a:pt x="2086406" y="39194"/>
                  </a:lnTo>
                  <a:lnTo>
                    <a:pt x="2152421" y="36564"/>
                  </a:lnTo>
                  <a:lnTo>
                    <a:pt x="2219175" y="34016"/>
                  </a:lnTo>
                  <a:lnTo>
                    <a:pt x="2286655" y="31552"/>
                  </a:lnTo>
                  <a:lnTo>
                    <a:pt x="2354846" y="29173"/>
                  </a:lnTo>
                  <a:lnTo>
                    <a:pt x="2423734" y="26879"/>
                  </a:lnTo>
                  <a:lnTo>
                    <a:pt x="2493306" y="24672"/>
                  </a:lnTo>
                  <a:lnTo>
                    <a:pt x="2563547" y="22552"/>
                  </a:lnTo>
                  <a:lnTo>
                    <a:pt x="2634444" y="20521"/>
                  </a:lnTo>
                  <a:lnTo>
                    <a:pt x="2705982" y="18579"/>
                  </a:lnTo>
                  <a:lnTo>
                    <a:pt x="2778148" y="16728"/>
                  </a:lnTo>
                  <a:lnTo>
                    <a:pt x="2850928" y="14968"/>
                  </a:lnTo>
                  <a:lnTo>
                    <a:pt x="2924307" y="13301"/>
                  </a:lnTo>
                  <a:lnTo>
                    <a:pt x="2998272" y="11727"/>
                  </a:lnTo>
                  <a:lnTo>
                    <a:pt x="3072809" y="10248"/>
                  </a:lnTo>
                  <a:lnTo>
                    <a:pt x="3147903" y="8864"/>
                  </a:lnTo>
                  <a:lnTo>
                    <a:pt x="3223541" y="7576"/>
                  </a:lnTo>
                  <a:lnTo>
                    <a:pt x="3299708" y="6386"/>
                  </a:lnTo>
                  <a:lnTo>
                    <a:pt x="3376392" y="5294"/>
                  </a:lnTo>
                  <a:lnTo>
                    <a:pt x="3453577" y="4301"/>
                  </a:lnTo>
                  <a:lnTo>
                    <a:pt x="3531250" y="3409"/>
                  </a:lnTo>
                  <a:lnTo>
                    <a:pt x="3609397" y="2618"/>
                  </a:lnTo>
                  <a:lnTo>
                    <a:pt x="3688004" y="1929"/>
                  </a:lnTo>
                  <a:lnTo>
                    <a:pt x="3767057" y="1344"/>
                  </a:lnTo>
                  <a:lnTo>
                    <a:pt x="3846542" y="862"/>
                  </a:lnTo>
                  <a:lnTo>
                    <a:pt x="3926444" y="486"/>
                  </a:lnTo>
                  <a:lnTo>
                    <a:pt x="4006751" y="217"/>
                  </a:lnTo>
                  <a:lnTo>
                    <a:pt x="4087448" y="54"/>
                  </a:lnTo>
                  <a:lnTo>
                    <a:pt x="4168521" y="0"/>
                  </a:lnTo>
                  <a:lnTo>
                    <a:pt x="4249593" y="54"/>
                  </a:lnTo>
                  <a:lnTo>
                    <a:pt x="4330290" y="217"/>
                  </a:lnTo>
                  <a:lnTo>
                    <a:pt x="4410597" y="486"/>
                  </a:lnTo>
                  <a:lnTo>
                    <a:pt x="4490500" y="862"/>
                  </a:lnTo>
                  <a:lnTo>
                    <a:pt x="4569985" y="1344"/>
                  </a:lnTo>
                  <a:lnTo>
                    <a:pt x="4649039" y="1929"/>
                  </a:lnTo>
                  <a:lnTo>
                    <a:pt x="4727646" y="2618"/>
                  </a:lnTo>
                  <a:lnTo>
                    <a:pt x="4805794" y="3409"/>
                  </a:lnTo>
                  <a:lnTo>
                    <a:pt x="4883468" y="4301"/>
                  </a:lnTo>
                  <a:lnTo>
                    <a:pt x="4960654" y="5294"/>
                  </a:lnTo>
                  <a:lnTo>
                    <a:pt x="5037338" y="6386"/>
                  </a:lnTo>
                  <a:lnTo>
                    <a:pt x="5113507" y="7576"/>
                  </a:lnTo>
                  <a:lnTo>
                    <a:pt x="5189146" y="8864"/>
                  </a:lnTo>
                  <a:lnTo>
                    <a:pt x="5264242" y="10248"/>
                  </a:lnTo>
                  <a:lnTo>
                    <a:pt x="5338779" y="11727"/>
                  </a:lnTo>
                  <a:lnTo>
                    <a:pt x="5412746" y="13301"/>
                  </a:lnTo>
                  <a:lnTo>
                    <a:pt x="5486126" y="14968"/>
                  </a:lnTo>
                  <a:lnTo>
                    <a:pt x="5558907" y="16728"/>
                  </a:lnTo>
                  <a:lnTo>
                    <a:pt x="5631075" y="18579"/>
                  </a:lnTo>
                  <a:lnTo>
                    <a:pt x="5702615" y="20521"/>
                  </a:lnTo>
                  <a:lnTo>
                    <a:pt x="5773513" y="22552"/>
                  </a:lnTo>
                  <a:lnTo>
                    <a:pt x="5843756" y="24672"/>
                  </a:lnTo>
                  <a:lnTo>
                    <a:pt x="5913330" y="26879"/>
                  </a:lnTo>
                  <a:lnTo>
                    <a:pt x="5982220" y="29173"/>
                  </a:lnTo>
                  <a:lnTo>
                    <a:pt x="6050413" y="31552"/>
                  </a:lnTo>
                  <a:lnTo>
                    <a:pt x="6117894" y="34016"/>
                  </a:lnTo>
                  <a:lnTo>
                    <a:pt x="6184650" y="36564"/>
                  </a:lnTo>
                  <a:lnTo>
                    <a:pt x="6250667" y="39194"/>
                  </a:lnTo>
                  <a:lnTo>
                    <a:pt x="6315931" y="41906"/>
                  </a:lnTo>
                  <a:lnTo>
                    <a:pt x="6380427" y="44699"/>
                  </a:lnTo>
                  <a:lnTo>
                    <a:pt x="6444142" y="47571"/>
                  </a:lnTo>
                  <a:lnTo>
                    <a:pt x="6507061" y="50522"/>
                  </a:lnTo>
                  <a:lnTo>
                    <a:pt x="6569172" y="53550"/>
                  </a:lnTo>
                  <a:lnTo>
                    <a:pt x="6630459" y="56656"/>
                  </a:lnTo>
                  <a:lnTo>
                    <a:pt x="6690909" y="59837"/>
                  </a:lnTo>
                  <a:lnTo>
                    <a:pt x="6750508" y="63093"/>
                  </a:lnTo>
                  <a:lnTo>
                    <a:pt x="6809242" y="66422"/>
                  </a:lnTo>
                  <a:lnTo>
                    <a:pt x="6867097" y="69825"/>
                  </a:lnTo>
                  <a:lnTo>
                    <a:pt x="6924059" y="73299"/>
                  </a:lnTo>
                  <a:lnTo>
                    <a:pt x="6980114" y="76844"/>
                  </a:lnTo>
                  <a:lnTo>
                    <a:pt x="7035247" y="80459"/>
                  </a:lnTo>
                  <a:lnTo>
                    <a:pt x="7089446" y="84143"/>
                  </a:lnTo>
                  <a:lnTo>
                    <a:pt x="7142696" y="87895"/>
                  </a:lnTo>
                  <a:lnTo>
                    <a:pt x="7194983" y="91713"/>
                  </a:lnTo>
                  <a:lnTo>
                    <a:pt x="7246293" y="95598"/>
                  </a:lnTo>
                  <a:lnTo>
                    <a:pt x="7296612" y="99547"/>
                  </a:lnTo>
                  <a:lnTo>
                    <a:pt x="7345926" y="103560"/>
                  </a:lnTo>
                  <a:lnTo>
                    <a:pt x="7394221" y="107637"/>
                  </a:lnTo>
                  <a:lnTo>
                    <a:pt x="7441484" y="111775"/>
                  </a:lnTo>
                  <a:lnTo>
                    <a:pt x="7487699" y="115975"/>
                  </a:lnTo>
                  <a:lnTo>
                    <a:pt x="7532854" y="120234"/>
                  </a:lnTo>
                  <a:lnTo>
                    <a:pt x="7576934" y="124552"/>
                  </a:lnTo>
                  <a:lnTo>
                    <a:pt x="7619926" y="128929"/>
                  </a:lnTo>
                  <a:lnTo>
                    <a:pt x="7661814" y="133362"/>
                  </a:lnTo>
                  <a:lnTo>
                    <a:pt x="7702586" y="137852"/>
                  </a:lnTo>
                  <a:lnTo>
                    <a:pt x="7742228" y="142397"/>
                  </a:lnTo>
                  <a:lnTo>
                    <a:pt x="7780725" y="146996"/>
                  </a:lnTo>
                  <a:lnTo>
                    <a:pt x="7854228" y="156352"/>
                  </a:lnTo>
                  <a:lnTo>
                    <a:pt x="7922986" y="165913"/>
                  </a:lnTo>
                  <a:lnTo>
                    <a:pt x="7986885" y="175671"/>
                  </a:lnTo>
                  <a:lnTo>
                    <a:pt x="8045815" y="185618"/>
                  </a:lnTo>
                  <a:lnTo>
                    <a:pt x="8099662" y="195745"/>
                  </a:lnTo>
                  <a:lnTo>
                    <a:pt x="8148317" y="206047"/>
                  </a:lnTo>
                  <a:lnTo>
                    <a:pt x="8191666" y="216513"/>
                  </a:lnTo>
                  <a:lnTo>
                    <a:pt x="8229598" y="227137"/>
                  </a:lnTo>
                  <a:lnTo>
                    <a:pt x="8276094" y="243352"/>
                  </a:lnTo>
                  <a:lnTo>
                    <a:pt x="8318085" y="265449"/>
                  </a:lnTo>
                  <a:lnTo>
                    <a:pt x="8337169" y="293750"/>
                  </a:lnTo>
                  <a:lnTo>
                    <a:pt x="8337169" y="1468437"/>
                  </a:lnTo>
                  <a:lnTo>
                    <a:pt x="8336396" y="1474149"/>
                  </a:lnTo>
                  <a:lnTo>
                    <a:pt x="8334087" y="1479834"/>
                  </a:lnTo>
                  <a:lnTo>
                    <a:pt x="8299994" y="1507827"/>
                  </a:lnTo>
                  <a:lnTo>
                    <a:pt x="8262001" y="1524242"/>
                  </a:lnTo>
                  <a:lnTo>
                    <a:pt x="8211316" y="1540340"/>
                  </a:lnTo>
                  <a:lnTo>
                    <a:pt x="8170661" y="1550881"/>
                  </a:lnTo>
                  <a:lnTo>
                    <a:pt x="8124646" y="1561262"/>
                  </a:lnTo>
                  <a:lnTo>
                    <a:pt x="8073381" y="1571474"/>
                  </a:lnTo>
                  <a:lnTo>
                    <a:pt x="8016978" y="1581508"/>
                  </a:lnTo>
                  <a:lnTo>
                    <a:pt x="7955550" y="1591359"/>
                  </a:lnTo>
                  <a:lnTo>
                    <a:pt x="7889207" y="1601016"/>
                  </a:lnTo>
                  <a:lnTo>
                    <a:pt x="7818063" y="1610473"/>
                  </a:lnTo>
                  <a:lnTo>
                    <a:pt x="7742228" y="1619722"/>
                  </a:lnTo>
                  <a:lnTo>
                    <a:pt x="7702586" y="1624266"/>
                  </a:lnTo>
                  <a:lnTo>
                    <a:pt x="7661814" y="1628755"/>
                  </a:lnTo>
                  <a:lnTo>
                    <a:pt x="7619926" y="1633187"/>
                  </a:lnTo>
                  <a:lnTo>
                    <a:pt x="7576934" y="1637563"/>
                  </a:lnTo>
                  <a:lnTo>
                    <a:pt x="7532854" y="1641881"/>
                  </a:lnTo>
                  <a:lnTo>
                    <a:pt x="7487699" y="1646140"/>
                  </a:lnTo>
                  <a:lnTo>
                    <a:pt x="7441484" y="1650339"/>
                  </a:lnTo>
                  <a:lnTo>
                    <a:pt x="7394221" y="1654476"/>
                  </a:lnTo>
                  <a:lnTo>
                    <a:pt x="7345926" y="1658552"/>
                  </a:lnTo>
                  <a:lnTo>
                    <a:pt x="7296612" y="1662565"/>
                  </a:lnTo>
                  <a:lnTo>
                    <a:pt x="7246293" y="1666515"/>
                  </a:lnTo>
                  <a:lnTo>
                    <a:pt x="7194983" y="1670399"/>
                  </a:lnTo>
                  <a:lnTo>
                    <a:pt x="7142696" y="1674217"/>
                  </a:lnTo>
                  <a:lnTo>
                    <a:pt x="7089446" y="1677969"/>
                  </a:lnTo>
                  <a:lnTo>
                    <a:pt x="7035247" y="1681652"/>
                  </a:lnTo>
                  <a:lnTo>
                    <a:pt x="6980114" y="1685267"/>
                  </a:lnTo>
                  <a:lnTo>
                    <a:pt x="6924059" y="1688812"/>
                  </a:lnTo>
                  <a:lnTo>
                    <a:pt x="6867097" y="1692287"/>
                  </a:lnTo>
                  <a:lnTo>
                    <a:pt x="6809242" y="1695689"/>
                  </a:lnTo>
                  <a:lnTo>
                    <a:pt x="6750508" y="1699019"/>
                  </a:lnTo>
                  <a:lnTo>
                    <a:pt x="6690909" y="1702275"/>
                  </a:lnTo>
                  <a:lnTo>
                    <a:pt x="6630459" y="1705456"/>
                  </a:lnTo>
                  <a:lnTo>
                    <a:pt x="6569172" y="1708562"/>
                  </a:lnTo>
                  <a:lnTo>
                    <a:pt x="6507061" y="1711590"/>
                  </a:lnTo>
                  <a:lnTo>
                    <a:pt x="6444142" y="1714542"/>
                  </a:lnTo>
                  <a:lnTo>
                    <a:pt x="6380427" y="1717414"/>
                  </a:lnTo>
                  <a:lnTo>
                    <a:pt x="6315931" y="1720207"/>
                  </a:lnTo>
                  <a:lnTo>
                    <a:pt x="6250667" y="1722919"/>
                  </a:lnTo>
                  <a:lnTo>
                    <a:pt x="6184650" y="1725550"/>
                  </a:lnTo>
                  <a:lnTo>
                    <a:pt x="6117894" y="1728098"/>
                  </a:lnTo>
                  <a:lnTo>
                    <a:pt x="6050413" y="1730562"/>
                  </a:lnTo>
                  <a:lnTo>
                    <a:pt x="5982220" y="1732942"/>
                  </a:lnTo>
                  <a:lnTo>
                    <a:pt x="5913330" y="1735236"/>
                  </a:lnTo>
                  <a:lnTo>
                    <a:pt x="5843756" y="1737444"/>
                  </a:lnTo>
                  <a:lnTo>
                    <a:pt x="5773513" y="1739564"/>
                  </a:lnTo>
                  <a:lnTo>
                    <a:pt x="5702615" y="1741595"/>
                  </a:lnTo>
                  <a:lnTo>
                    <a:pt x="5631075" y="1743537"/>
                  </a:lnTo>
                  <a:lnTo>
                    <a:pt x="5558907" y="1745389"/>
                  </a:lnTo>
                  <a:lnTo>
                    <a:pt x="5486126" y="1747149"/>
                  </a:lnTo>
                  <a:lnTo>
                    <a:pt x="5412746" y="1748817"/>
                  </a:lnTo>
                  <a:lnTo>
                    <a:pt x="5338779" y="1750391"/>
                  </a:lnTo>
                  <a:lnTo>
                    <a:pt x="5264242" y="1751871"/>
                  </a:lnTo>
                  <a:lnTo>
                    <a:pt x="5189146" y="1753255"/>
                  </a:lnTo>
                  <a:lnTo>
                    <a:pt x="5113507" y="1754543"/>
                  </a:lnTo>
                  <a:lnTo>
                    <a:pt x="5037338" y="1755734"/>
                  </a:lnTo>
                  <a:lnTo>
                    <a:pt x="4960654" y="1756826"/>
                  </a:lnTo>
                  <a:lnTo>
                    <a:pt x="4883468" y="1757819"/>
                  </a:lnTo>
                  <a:lnTo>
                    <a:pt x="4805794" y="1758712"/>
                  </a:lnTo>
                  <a:lnTo>
                    <a:pt x="4727646" y="1759503"/>
                  </a:lnTo>
                  <a:lnTo>
                    <a:pt x="4649039" y="1760192"/>
                  </a:lnTo>
                  <a:lnTo>
                    <a:pt x="4569985" y="1760777"/>
                  </a:lnTo>
                  <a:lnTo>
                    <a:pt x="4490500" y="1761259"/>
                  </a:lnTo>
                  <a:lnTo>
                    <a:pt x="4410597" y="1761635"/>
                  </a:lnTo>
                  <a:lnTo>
                    <a:pt x="4330290" y="1761905"/>
                  </a:lnTo>
                  <a:lnTo>
                    <a:pt x="4249593" y="1762068"/>
                  </a:lnTo>
                  <a:lnTo>
                    <a:pt x="4168521" y="1762122"/>
                  </a:lnTo>
                  <a:lnTo>
                    <a:pt x="4087448" y="1762068"/>
                  </a:lnTo>
                  <a:lnTo>
                    <a:pt x="4006751" y="1761905"/>
                  </a:lnTo>
                  <a:lnTo>
                    <a:pt x="3926444" y="1761635"/>
                  </a:lnTo>
                  <a:lnTo>
                    <a:pt x="3846542" y="1761259"/>
                  </a:lnTo>
                  <a:lnTo>
                    <a:pt x="3767057" y="1760777"/>
                  </a:lnTo>
                  <a:lnTo>
                    <a:pt x="3688004" y="1760192"/>
                  </a:lnTo>
                  <a:lnTo>
                    <a:pt x="3609397" y="1759503"/>
                  </a:lnTo>
                  <a:lnTo>
                    <a:pt x="3531250" y="1758712"/>
                  </a:lnTo>
                  <a:lnTo>
                    <a:pt x="3453577" y="1757819"/>
                  </a:lnTo>
                  <a:lnTo>
                    <a:pt x="3376392" y="1756826"/>
                  </a:lnTo>
                  <a:lnTo>
                    <a:pt x="3299708" y="1755734"/>
                  </a:lnTo>
                  <a:lnTo>
                    <a:pt x="3223541" y="1754543"/>
                  </a:lnTo>
                  <a:lnTo>
                    <a:pt x="3147903" y="1753255"/>
                  </a:lnTo>
                  <a:lnTo>
                    <a:pt x="3072809" y="1751871"/>
                  </a:lnTo>
                  <a:lnTo>
                    <a:pt x="2998272" y="1750391"/>
                  </a:lnTo>
                  <a:lnTo>
                    <a:pt x="2924307" y="1748817"/>
                  </a:lnTo>
                  <a:lnTo>
                    <a:pt x="2850928" y="1747149"/>
                  </a:lnTo>
                  <a:lnTo>
                    <a:pt x="2778148" y="1745389"/>
                  </a:lnTo>
                  <a:lnTo>
                    <a:pt x="2705982" y="1743537"/>
                  </a:lnTo>
                  <a:lnTo>
                    <a:pt x="2634444" y="1741595"/>
                  </a:lnTo>
                  <a:lnTo>
                    <a:pt x="2563547" y="1739564"/>
                  </a:lnTo>
                  <a:lnTo>
                    <a:pt x="2493306" y="1737444"/>
                  </a:lnTo>
                  <a:lnTo>
                    <a:pt x="2423734" y="1735236"/>
                  </a:lnTo>
                  <a:lnTo>
                    <a:pt x="2354846" y="1732942"/>
                  </a:lnTo>
                  <a:lnTo>
                    <a:pt x="2286655" y="1730562"/>
                  </a:lnTo>
                  <a:lnTo>
                    <a:pt x="2219175" y="1728098"/>
                  </a:lnTo>
                  <a:lnTo>
                    <a:pt x="2152421" y="1725550"/>
                  </a:lnTo>
                  <a:lnTo>
                    <a:pt x="2086406" y="1722919"/>
                  </a:lnTo>
                  <a:lnTo>
                    <a:pt x="2021145" y="1720207"/>
                  </a:lnTo>
                  <a:lnTo>
                    <a:pt x="1956651" y="1717414"/>
                  </a:lnTo>
                  <a:lnTo>
                    <a:pt x="1892938" y="1714542"/>
                  </a:lnTo>
                  <a:lnTo>
                    <a:pt x="1830020" y="1711590"/>
                  </a:lnTo>
                  <a:lnTo>
                    <a:pt x="1767912" y="1708562"/>
                  </a:lnTo>
                  <a:lnTo>
                    <a:pt x="1706627" y="1705456"/>
                  </a:lnTo>
                  <a:lnTo>
                    <a:pt x="1646179" y="1702275"/>
                  </a:lnTo>
                  <a:lnTo>
                    <a:pt x="1586582" y="1699019"/>
                  </a:lnTo>
                  <a:lnTo>
                    <a:pt x="1527850" y="1695689"/>
                  </a:lnTo>
                  <a:lnTo>
                    <a:pt x="1469997" y="1692287"/>
                  </a:lnTo>
                  <a:lnTo>
                    <a:pt x="1413038" y="1688812"/>
                  </a:lnTo>
                  <a:lnTo>
                    <a:pt x="1356985" y="1685267"/>
                  </a:lnTo>
                  <a:lnTo>
                    <a:pt x="1301854" y="1681652"/>
                  </a:lnTo>
                  <a:lnTo>
                    <a:pt x="1247657" y="1677969"/>
                  </a:lnTo>
                  <a:lnTo>
                    <a:pt x="1194410" y="1674217"/>
                  </a:lnTo>
                  <a:lnTo>
                    <a:pt x="1142125" y="1670399"/>
                  </a:lnTo>
                  <a:lnTo>
                    <a:pt x="1090817" y="1666515"/>
                  </a:lnTo>
                  <a:lnTo>
                    <a:pt x="1040501" y="1662565"/>
                  </a:lnTo>
                  <a:lnTo>
                    <a:pt x="991189" y="1658552"/>
                  </a:lnTo>
                  <a:lnTo>
                    <a:pt x="942896" y="1654476"/>
                  </a:lnTo>
                  <a:lnTo>
                    <a:pt x="895635" y="1650339"/>
                  </a:lnTo>
                  <a:lnTo>
                    <a:pt x="849422" y="1646140"/>
                  </a:lnTo>
                  <a:lnTo>
                    <a:pt x="804269" y="1641881"/>
                  </a:lnTo>
                  <a:lnTo>
                    <a:pt x="760191" y="1637563"/>
                  </a:lnTo>
                  <a:lnTo>
                    <a:pt x="717202" y="1633187"/>
                  </a:lnTo>
                  <a:lnTo>
                    <a:pt x="675315" y="1628755"/>
                  </a:lnTo>
                  <a:lnTo>
                    <a:pt x="634545" y="1624266"/>
                  </a:lnTo>
                  <a:lnTo>
                    <a:pt x="594906" y="1619722"/>
                  </a:lnTo>
                  <a:lnTo>
                    <a:pt x="556411" y="1615124"/>
                  </a:lnTo>
                  <a:lnTo>
                    <a:pt x="482911" y="1605770"/>
                  </a:lnTo>
                  <a:lnTo>
                    <a:pt x="414158" y="1596212"/>
                  </a:lnTo>
                  <a:lnTo>
                    <a:pt x="350262" y="1586457"/>
                  </a:lnTo>
                  <a:lnTo>
                    <a:pt x="291336" y="1576514"/>
                  </a:lnTo>
                  <a:lnTo>
                    <a:pt x="237491" y="1566389"/>
                  </a:lnTo>
                  <a:lnTo>
                    <a:pt x="188840" y="1556092"/>
                  </a:lnTo>
                  <a:lnTo>
                    <a:pt x="145493" y="1545630"/>
                  </a:lnTo>
                  <a:lnTo>
                    <a:pt x="107563" y="1535011"/>
                  </a:lnTo>
                  <a:lnTo>
                    <a:pt x="61070" y="1518805"/>
                  </a:lnTo>
                  <a:lnTo>
                    <a:pt x="19081" y="1496720"/>
                  </a:lnTo>
                  <a:lnTo>
                    <a:pt x="0" y="1468437"/>
                  </a:lnTo>
                  <a:lnTo>
                    <a:pt x="0" y="29375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3610" y="4199915"/>
            <a:ext cx="1863979" cy="189230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494532" y="4064508"/>
            <a:ext cx="8697595" cy="2376170"/>
            <a:chOff x="3494532" y="4064508"/>
            <a:chExt cx="8697595" cy="23761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94532" y="5620512"/>
              <a:ext cx="8697467" cy="81991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379466" y="4080154"/>
              <a:ext cx="6699884" cy="1511300"/>
            </a:xfrm>
            <a:custGeom>
              <a:avLst/>
              <a:gdLst/>
              <a:ahLst/>
              <a:cxnLst/>
              <a:rect l="l" t="t" r="r" b="b"/>
              <a:pathLst>
                <a:path w="6699884" h="1511300">
                  <a:moveTo>
                    <a:pt x="6690957" y="241300"/>
                  </a:moveTo>
                  <a:lnTo>
                    <a:pt x="6684480" y="228600"/>
                  </a:lnTo>
                  <a:lnTo>
                    <a:pt x="6676187" y="228600"/>
                  </a:lnTo>
                  <a:lnTo>
                    <a:pt x="6666103" y="215900"/>
                  </a:lnTo>
                  <a:lnTo>
                    <a:pt x="6654266" y="215900"/>
                  </a:lnTo>
                  <a:lnTo>
                    <a:pt x="6640677" y="203200"/>
                  </a:lnTo>
                  <a:lnTo>
                    <a:pt x="6625374" y="203200"/>
                  </a:lnTo>
                  <a:lnTo>
                    <a:pt x="6608369" y="190500"/>
                  </a:lnTo>
                  <a:lnTo>
                    <a:pt x="6589687" y="190500"/>
                  </a:lnTo>
                  <a:lnTo>
                    <a:pt x="6569329" y="177800"/>
                  </a:lnTo>
                  <a:lnTo>
                    <a:pt x="6523749" y="177800"/>
                  </a:lnTo>
                  <a:lnTo>
                    <a:pt x="6498552" y="165100"/>
                  </a:lnTo>
                  <a:lnTo>
                    <a:pt x="6471780" y="165100"/>
                  </a:lnTo>
                  <a:lnTo>
                    <a:pt x="6443446" y="152400"/>
                  </a:lnTo>
                  <a:lnTo>
                    <a:pt x="6413589" y="152400"/>
                  </a:lnTo>
                  <a:lnTo>
                    <a:pt x="6382220" y="139700"/>
                  </a:lnTo>
                  <a:lnTo>
                    <a:pt x="6315024" y="139700"/>
                  </a:lnTo>
                  <a:lnTo>
                    <a:pt x="6279235" y="127000"/>
                  </a:lnTo>
                  <a:lnTo>
                    <a:pt x="6242024" y="127000"/>
                  </a:lnTo>
                  <a:lnTo>
                    <a:pt x="6203416" y="114300"/>
                  </a:lnTo>
                  <a:lnTo>
                    <a:pt x="6122035" y="114300"/>
                  </a:lnTo>
                  <a:lnTo>
                    <a:pt x="6079325" y="101600"/>
                  </a:lnTo>
                  <a:lnTo>
                    <a:pt x="5989955" y="101600"/>
                  </a:lnTo>
                  <a:lnTo>
                    <a:pt x="5943333" y="88900"/>
                  </a:lnTo>
                  <a:lnTo>
                    <a:pt x="5846330" y="88900"/>
                  </a:lnTo>
                  <a:lnTo>
                    <a:pt x="5795988" y="76200"/>
                  </a:lnTo>
                  <a:lnTo>
                    <a:pt x="5691746" y="76200"/>
                  </a:lnTo>
                  <a:lnTo>
                    <a:pt x="5637885" y="63500"/>
                  </a:lnTo>
                  <a:lnTo>
                    <a:pt x="5469560" y="63500"/>
                  </a:lnTo>
                  <a:lnTo>
                    <a:pt x="5411279" y="50800"/>
                  </a:lnTo>
                  <a:lnTo>
                    <a:pt x="5291594" y="50800"/>
                  </a:lnTo>
                  <a:lnTo>
                    <a:pt x="5230228" y="38100"/>
                  </a:lnTo>
                  <a:lnTo>
                    <a:pt x="4975110" y="38100"/>
                  </a:lnTo>
                  <a:lnTo>
                    <a:pt x="4909020" y="25400"/>
                  </a:lnTo>
                  <a:lnTo>
                    <a:pt x="4636046" y="25400"/>
                  </a:lnTo>
                  <a:lnTo>
                    <a:pt x="4565751" y="12700"/>
                  </a:lnTo>
                  <a:lnTo>
                    <a:pt x="4128401" y="12700"/>
                  </a:lnTo>
                  <a:lnTo>
                    <a:pt x="4053103" y="0"/>
                  </a:lnTo>
                  <a:lnTo>
                    <a:pt x="2646172" y="0"/>
                  </a:lnTo>
                  <a:lnTo>
                    <a:pt x="2570886" y="12700"/>
                  </a:lnTo>
                  <a:lnTo>
                    <a:pt x="2133562" y="12700"/>
                  </a:lnTo>
                  <a:lnTo>
                    <a:pt x="2063267" y="25400"/>
                  </a:lnTo>
                  <a:lnTo>
                    <a:pt x="1790306" y="25400"/>
                  </a:lnTo>
                  <a:lnTo>
                    <a:pt x="1724215" y="38100"/>
                  </a:lnTo>
                  <a:lnTo>
                    <a:pt x="1469097" y="38100"/>
                  </a:lnTo>
                  <a:lnTo>
                    <a:pt x="1407731" y="50800"/>
                  </a:lnTo>
                  <a:lnTo>
                    <a:pt x="1288059" y="50800"/>
                  </a:lnTo>
                  <a:lnTo>
                    <a:pt x="1229779" y="63500"/>
                  </a:lnTo>
                  <a:lnTo>
                    <a:pt x="1061466" y="63500"/>
                  </a:lnTo>
                  <a:lnTo>
                    <a:pt x="1007605" y="76200"/>
                  </a:lnTo>
                  <a:lnTo>
                    <a:pt x="903363" y="76200"/>
                  </a:lnTo>
                  <a:lnTo>
                    <a:pt x="853020" y="88900"/>
                  </a:lnTo>
                  <a:lnTo>
                    <a:pt x="756018" y="88900"/>
                  </a:lnTo>
                  <a:lnTo>
                    <a:pt x="709409" y="101600"/>
                  </a:lnTo>
                  <a:lnTo>
                    <a:pt x="620026" y="101600"/>
                  </a:lnTo>
                  <a:lnTo>
                    <a:pt x="577316" y="114300"/>
                  </a:lnTo>
                  <a:lnTo>
                    <a:pt x="495947" y="114300"/>
                  </a:lnTo>
                  <a:lnTo>
                    <a:pt x="457327" y="127000"/>
                  </a:lnTo>
                  <a:lnTo>
                    <a:pt x="420116" y="127000"/>
                  </a:lnTo>
                  <a:lnTo>
                    <a:pt x="384340" y="139700"/>
                  </a:lnTo>
                  <a:lnTo>
                    <a:pt x="317144" y="139700"/>
                  </a:lnTo>
                  <a:lnTo>
                    <a:pt x="285775" y="152400"/>
                  </a:lnTo>
                  <a:lnTo>
                    <a:pt x="255905" y="152400"/>
                  </a:lnTo>
                  <a:lnTo>
                    <a:pt x="227584" y="165100"/>
                  </a:lnTo>
                  <a:lnTo>
                    <a:pt x="200812" y="165100"/>
                  </a:lnTo>
                  <a:lnTo>
                    <a:pt x="175615" y="177800"/>
                  </a:lnTo>
                  <a:lnTo>
                    <a:pt x="130035" y="177800"/>
                  </a:lnTo>
                  <a:lnTo>
                    <a:pt x="109677" y="190500"/>
                  </a:lnTo>
                  <a:lnTo>
                    <a:pt x="90995" y="190500"/>
                  </a:lnTo>
                  <a:lnTo>
                    <a:pt x="73990" y="203200"/>
                  </a:lnTo>
                  <a:lnTo>
                    <a:pt x="58686" y="203200"/>
                  </a:lnTo>
                  <a:lnTo>
                    <a:pt x="45097" y="215900"/>
                  </a:lnTo>
                  <a:lnTo>
                    <a:pt x="33261" y="215900"/>
                  </a:lnTo>
                  <a:lnTo>
                    <a:pt x="23177" y="228600"/>
                  </a:lnTo>
                  <a:lnTo>
                    <a:pt x="14884" y="228600"/>
                  </a:lnTo>
                  <a:lnTo>
                    <a:pt x="8407" y="241300"/>
                  </a:lnTo>
                  <a:lnTo>
                    <a:pt x="6690957" y="241300"/>
                  </a:lnTo>
                  <a:close/>
                </a:path>
                <a:path w="6699884" h="1511300">
                  <a:moveTo>
                    <a:pt x="6699364" y="254355"/>
                  </a:moveTo>
                  <a:lnTo>
                    <a:pt x="6698932" y="254355"/>
                  </a:lnTo>
                  <a:lnTo>
                    <a:pt x="6698932" y="241655"/>
                  </a:lnTo>
                  <a:lnTo>
                    <a:pt x="431" y="241655"/>
                  </a:lnTo>
                  <a:lnTo>
                    <a:pt x="431" y="254355"/>
                  </a:lnTo>
                  <a:lnTo>
                    <a:pt x="0" y="254355"/>
                  </a:lnTo>
                  <a:lnTo>
                    <a:pt x="0" y="1270355"/>
                  </a:lnTo>
                  <a:lnTo>
                    <a:pt x="1016" y="1270355"/>
                  </a:lnTo>
                  <a:lnTo>
                    <a:pt x="3746" y="1282700"/>
                  </a:lnTo>
                  <a:lnTo>
                    <a:pt x="14884" y="1282700"/>
                  </a:lnTo>
                  <a:lnTo>
                    <a:pt x="23177" y="1295400"/>
                  </a:lnTo>
                  <a:lnTo>
                    <a:pt x="33261" y="1295400"/>
                  </a:lnTo>
                  <a:lnTo>
                    <a:pt x="45097" y="1308100"/>
                  </a:lnTo>
                  <a:lnTo>
                    <a:pt x="58686" y="1308100"/>
                  </a:lnTo>
                  <a:lnTo>
                    <a:pt x="73990" y="1320800"/>
                  </a:lnTo>
                  <a:lnTo>
                    <a:pt x="90995" y="1320800"/>
                  </a:lnTo>
                  <a:lnTo>
                    <a:pt x="109677" y="1333500"/>
                  </a:lnTo>
                  <a:lnTo>
                    <a:pt x="130035" y="1333500"/>
                  </a:lnTo>
                  <a:lnTo>
                    <a:pt x="152019" y="1346200"/>
                  </a:lnTo>
                  <a:lnTo>
                    <a:pt x="200812" y="1346200"/>
                  </a:lnTo>
                  <a:lnTo>
                    <a:pt x="227584" y="1358900"/>
                  </a:lnTo>
                  <a:lnTo>
                    <a:pt x="255905" y="1358900"/>
                  </a:lnTo>
                  <a:lnTo>
                    <a:pt x="285775" y="1371600"/>
                  </a:lnTo>
                  <a:lnTo>
                    <a:pt x="349999" y="1371600"/>
                  </a:lnTo>
                  <a:lnTo>
                    <a:pt x="384340" y="1384300"/>
                  </a:lnTo>
                  <a:lnTo>
                    <a:pt x="420116" y="1384300"/>
                  </a:lnTo>
                  <a:lnTo>
                    <a:pt x="457327" y="1397000"/>
                  </a:lnTo>
                  <a:lnTo>
                    <a:pt x="535952" y="1397000"/>
                  </a:lnTo>
                  <a:lnTo>
                    <a:pt x="577316" y="1409700"/>
                  </a:lnTo>
                  <a:lnTo>
                    <a:pt x="664070" y="1409700"/>
                  </a:lnTo>
                  <a:lnTo>
                    <a:pt x="709409" y="1422400"/>
                  </a:lnTo>
                  <a:lnTo>
                    <a:pt x="756018" y="1422400"/>
                  </a:lnTo>
                  <a:lnTo>
                    <a:pt x="803897" y="1435100"/>
                  </a:lnTo>
                  <a:lnTo>
                    <a:pt x="903363" y="1435100"/>
                  </a:lnTo>
                  <a:lnTo>
                    <a:pt x="954887" y="1447800"/>
                  </a:lnTo>
                  <a:lnTo>
                    <a:pt x="1116469" y="1447800"/>
                  </a:lnTo>
                  <a:lnTo>
                    <a:pt x="1172578" y="1460500"/>
                  </a:lnTo>
                  <a:lnTo>
                    <a:pt x="1288059" y="1460500"/>
                  </a:lnTo>
                  <a:lnTo>
                    <a:pt x="1347381" y="1473200"/>
                  </a:lnTo>
                  <a:lnTo>
                    <a:pt x="1531454" y="1473200"/>
                  </a:lnTo>
                  <a:lnTo>
                    <a:pt x="1594764" y="1485900"/>
                  </a:lnTo>
                  <a:lnTo>
                    <a:pt x="1857273" y="1485900"/>
                  </a:lnTo>
                  <a:lnTo>
                    <a:pt x="1925104" y="1498600"/>
                  </a:lnTo>
                  <a:lnTo>
                    <a:pt x="2276449" y="1498600"/>
                  </a:lnTo>
                  <a:lnTo>
                    <a:pt x="2349004" y="1511300"/>
                  </a:lnTo>
                  <a:lnTo>
                    <a:pt x="4350283" y="1511300"/>
                  </a:lnTo>
                  <a:lnTo>
                    <a:pt x="4422851" y="1498600"/>
                  </a:lnTo>
                  <a:lnTo>
                    <a:pt x="4774209" y="1498600"/>
                  </a:lnTo>
                  <a:lnTo>
                    <a:pt x="4842040" y="1485900"/>
                  </a:lnTo>
                  <a:lnTo>
                    <a:pt x="5104562" y="1485900"/>
                  </a:lnTo>
                  <a:lnTo>
                    <a:pt x="5167884" y="1473200"/>
                  </a:lnTo>
                  <a:lnTo>
                    <a:pt x="5351958" y="1473200"/>
                  </a:lnTo>
                  <a:lnTo>
                    <a:pt x="5411279" y="1460500"/>
                  </a:lnTo>
                  <a:lnTo>
                    <a:pt x="5526760" y="1460500"/>
                  </a:lnTo>
                  <a:lnTo>
                    <a:pt x="5582882" y="1447800"/>
                  </a:lnTo>
                  <a:lnTo>
                    <a:pt x="5744464" y="1447800"/>
                  </a:lnTo>
                  <a:lnTo>
                    <a:pt x="5795988" y="1435100"/>
                  </a:lnTo>
                  <a:lnTo>
                    <a:pt x="5895454" y="1435100"/>
                  </a:lnTo>
                  <a:lnTo>
                    <a:pt x="5943333" y="1422400"/>
                  </a:lnTo>
                  <a:lnTo>
                    <a:pt x="5989955" y="1422400"/>
                  </a:lnTo>
                  <a:lnTo>
                    <a:pt x="6035294" y="1409700"/>
                  </a:lnTo>
                  <a:lnTo>
                    <a:pt x="6122035" y="1409700"/>
                  </a:lnTo>
                  <a:lnTo>
                    <a:pt x="6163411" y="1397000"/>
                  </a:lnTo>
                  <a:lnTo>
                    <a:pt x="6242024" y="1397000"/>
                  </a:lnTo>
                  <a:lnTo>
                    <a:pt x="6279235" y="1384300"/>
                  </a:lnTo>
                  <a:lnTo>
                    <a:pt x="6315024" y="1384300"/>
                  </a:lnTo>
                  <a:lnTo>
                    <a:pt x="6349352" y="1371600"/>
                  </a:lnTo>
                  <a:lnTo>
                    <a:pt x="6413589" y="1371600"/>
                  </a:lnTo>
                  <a:lnTo>
                    <a:pt x="6443446" y="1358900"/>
                  </a:lnTo>
                  <a:lnTo>
                    <a:pt x="6471780" y="1358900"/>
                  </a:lnTo>
                  <a:lnTo>
                    <a:pt x="6498552" y="1346200"/>
                  </a:lnTo>
                  <a:lnTo>
                    <a:pt x="6547345" y="1346200"/>
                  </a:lnTo>
                  <a:lnTo>
                    <a:pt x="6569329" y="1333500"/>
                  </a:lnTo>
                  <a:lnTo>
                    <a:pt x="6589687" y="1333500"/>
                  </a:lnTo>
                  <a:lnTo>
                    <a:pt x="6608369" y="1320800"/>
                  </a:lnTo>
                  <a:lnTo>
                    <a:pt x="6625374" y="1320800"/>
                  </a:lnTo>
                  <a:lnTo>
                    <a:pt x="6640677" y="1308100"/>
                  </a:lnTo>
                  <a:lnTo>
                    <a:pt x="6654266" y="1308100"/>
                  </a:lnTo>
                  <a:lnTo>
                    <a:pt x="6666103" y="1295400"/>
                  </a:lnTo>
                  <a:lnTo>
                    <a:pt x="6676187" y="1295400"/>
                  </a:lnTo>
                  <a:lnTo>
                    <a:pt x="6684480" y="1282700"/>
                  </a:lnTo>
                  <a:lnTo>
                    <a:pt x="6695618" y="1282700"/>
                  </a:lnTo>
                  <a:lnTo>
                    <a:pt x="6698335" y="1270355"/>
                  </a:lnTo>
                  <a:lnTo>
                    <a:pt x="6699364" y="1270355"/>
                  </a:lnTo>
                  <a:lnTo>
                    <a:pt x="6699364" y="254355"/>
                  </a:lnTo>
                  <a:close/>
                </a:path>
              </a:pathLst>
            </a:custGeom>
            <a:solidFill>
              <a:srgbClr val="17A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79466" y="4074033"/>
              <a:ext cx="6699884" cy="1517650"/>
            </a:xfrm>
            <a:custGeom>
              <a:avLst/>
              <a:gdLst/>
              <a:ahLst/>
              <a:cxnLst/>
              <a:rect l="l" t="t" r="r" b="b"/>
              <a:pathLst>
                <a:path w="6699884" h="1517650">
                  <a:moveTo>
                    <a:pt x="6699377" y="252857"/>
                  </a:moveTo>
                  <a:lnTo>
                    <a:pt x="6666112" y="288644"/>
                  </a:lnTo>
                  <a:lnTo>
                    <a:pt x="6625381" y="305981"/>
                  </a:lnTo>
                  <a:lnTo>
                    <a:pt x="6569340" y="322890"/>
                  </a:lnTo>
                  <a:lnTo>
                    <a:pt x="6523754" y="333903"/>
                  </a:lnTo>
                  <a:lnTo>
                    <a:pt x="6471784" y="344695"/>
                  </a:lnTo>
                  <a:lnTo>
                    <a:pt x="6413597" y="355252"/>
                  </a:lnTo>
                  <a:lnTo>
                    <a:pt x="6349362" y="365561"/>
                  </a:lnTo>
                  <a:lnTo>
                    <a:pt x="6279246" y="375611"/>
                  </a:lnTo>
                  <a:lnTo>
                    <a:pt x="6203418" y="385387"/>
                  </a:lnTo>
                  <a:lnTo>
                    <a:pt x="6163413" y="390169"/>
                  </a:lnTo>
                  <a:lnTo>
                    <a:pt x="6122044" y="394878"/>
                  </a:lnTo>
                  <a:lnTo>
                    <a:pt x="6079331" y="399513"/>
                  </a:lnTo>
                  <a:lnTo>
                    <a:pt x="6035294" y="404071"/>
                  </a:lnTo>
                  <a:lnTo>
                    <a:pt x="5989956" y="408552"/>
                  </a:lnTo>
                  <a:lnTo>
                    <a:pt x="5943336" y="412954"/>
                  </a:lnTo>
                  <a:lnTo>
                    <a:pt x="5895455" y="417274"/>
                  </a:lnTo>
                  <a:lnTo>
                    <a:pt x="5846336" y="421512"/>
                  </a:lnTo>
                  <a:lnTo>
                    <a:pt x="5795998" y="425666"/>
                  </a:lnTo>
                  <a:lnTo>
                    <a:pt x="5744464" y="429734"/>
                  </a:lnTo>
                  <a:lnTo>
                    <a:pt x="5691753" y="433716"/>
                  </a:lnTo>
                  <a:lnTo>
                    <a:pt x="5637886" y="437608"/>
                  </a:lnTo>
                  <a:lnTo>
                    <a:pt x="5582886" y="441410"/>
                  </a:lnTo>
                  <a:lnTo>
                    <a:pt x="5526772" y="445120"/>
                  </a:lnTo>
                  <a:lnTo>
                    <a:pt x="5469566" y="448736"/>
                  </a:lnTo>
                  <a:lnTo>
                    <a:pt x="5411289" y="452257"/>
                  </a:lnTo>
                  <a:lnTo>
                    <a:pt x="5351961" y="455681"/>
                  </a:lnTo>
                  <a:lnTo>
                    <a:pt x="5291605" y="459007"/>
                  </a:lnTo>
                  <a:lnTo>
                    <a:pt x="5230240" y="462234"/>
                  </a:lnTo>
                  <a:lnTo>
                    <a:pt x="5167887" y="465358"/>
                  </a:lnTo>
                  <a:lnTo>
                    <a:pt x="5104569" y="468380"/>
                  </a:lnTo>
                  <a:lnTo>
                    <a:pt x="5040305" y="471297"/>
                  </a:lnTo>
                  <a:lnTo>
                    <a:pt x="4975117" y="474107"/>
                  </a:lnTo>
                  <a:lnTo>
                    <a:pt x="4909025" y="476810"/>
                  </a:lnTo>
                  <a:lnTo>
                    <a:pt x="4842052" y="479403"/>
                  </a:lnTo>
                  <a:lnTo>
                    <a:pt x="4774217" y="481885"/>
                  </a:lnTo>
                  <a:lnTo>
                    <a:pt x="4705541" y="484255"/>
                  </a:lnTo>
                  <a:lnTo>
                    <a:pt x="4636046" y="486510"/>
                  </a:lnTo>
                  <a:lnTo>
                    <a:pt x="4565753" y="488650"/>
                  </a:lnTo>
                  <a:lnTo>
                    <a:pt x="4494683" y="490672"/>
                  </a:lnTo>
                  <a:lnTo>
                    <a:pt x="4422856" y="492575"/>
                  </a:lnTo>
                  <a:lnTo>
                    <a:pt x="4350294" y="494358"/>
                  </a:lnTo>
                  <a:lnTo>
                    <a:pt x="4277018" y="496018"/>
                  </a:lnTo>
                  <a:lnTo>
                    <a:pt x="4203048" y="497555"/>
                  </a:lnTo>
                  <a:lnTo>
                    <a:pt x="4128406" y="498967"/>
                  </a:lnTo>
                  <a:lnTo>
                    <a:pt x="4053113" y="500251"/>
                  </a:lnTo>
                  <a:lnTo>
                    <a:pt x="3977189" y="501407"/>
                  </a:lnTo>
                  <a:lnTo>
                    <a:pt x="3900656" y="502433"/>
                  </a:lnTo>
                  <a:lnTo>
                    <a:pt x="3823534" y="503328"/>
                  </a:lnTo>
                  <a:lnTo>
                    <a:pt x="3745845" y="504089"/>
                  </a:lnTo>
                  <a:lnTo>
                    <a:pt x="3667610" y="504715"/>
                  </a:lnTo>
                  <a:lnTo>
                    <a:pt x="3588849" y="505205"/>
                  </a:lnTo>
                  <a:lnTo>
                    <a:pt x="3509584" y="505557"/>
                  </a:lnTo>
                  <a:lnTo>
                    <a:pt x="3429835" y="505769"/>
                  </a:lnTo>
                  <a:lnTo>
                    <a:pt x="3349625" y="505841"/>
                  </a:lnTo>
                  <a:lnTo>
                    <a:pt x="3269419" y="505769"/>
                  </a:lnTo>
                  <a:lnTo>
                    <a:pt x="3189676" y="505557"/>
                  </a:lnTo>
                  <a:lnTo>
                    <a:pt x="3110416" y="505205"/>
                  </a:lnTo>
                  <a:lnTo>
                    <a:pt x="3031660" y="504715"/>
                  </a:lnTo>
                  <a:lnTo>
                    <a:pt x="2953429" y="504089"/>
                  </a:lnTo>
                  <a:lnTo>
                    <a:pt x="2875745" y="503328"/>
                  </a:lnTo>
                  <a:lnTo>
                    <a:pt x="2798628" y="502433"/>
                  </a:lnTo>
                  <a:lnTo>
                    <a:pt x="2722099" y="501407"/>
                  </a:lnTo>
                  <a:lnTo>
                    <a:pt x="2646180" y="500251"/>
                  </a:lnTo>
                  <a:lnTo>
                    <a:pt x="2570890" y="498967"/>
                  </a:lnTo>
                  <a:lnTo>
                    <a:pt x="2496252" y="497555"/>
                  </a:lnTo>
                  <a:lnTo>
                    <a:pt x="2422286" y="496018"/>
                  </a:lnTo>
                  <a:lnTo>
                    <a:pt x="2349014" y="494358"/>
                  </a:lnTo>
                  <a:lnTo>
                    <a:pt x="2276455" y="492575"/>
                  </a:lnTo>
                  <a:lnTo>
                    <a:pt x="2204632" y="490672"/>
                  </a:lnTo>
                  <a:lnTo>
                    <a:pt x="2133565" y="488650"/>
                  </a:lnTo>
                  <a:lnTo>
                    <a:pt x="2063275" y="486510"/>
                  </a:lnTo>
                  <a:lnTo>
                    <a:pt x="1993784" y="484255"/>
                  </a:lnTo>
                  <a:lnTo>
                    <a:pt x="1925111" y="481885"/>
                  </a:lnTo>
                  <a:lnTo>
                    <a:pt x="1857279" y="479403"/>
                  </a:lnTo>
                  <a:lnTo>
                    <a:pt x="1790308" y="476810"/>
                  </a:lnTo>
                  <a:lnTo>
                    <a:pt x="1724219" y="474107"/>
                  </a:lnTo>
                  <a:lnTo>
                    <a:pt x="1659033" y="471296"/>
                  </a:lnTo>
                  <a:lnTo>
                    <a:pt x="1594772" y="468380"/>
                  </a:lnTo>
                  <a:lnTo>
                    <a:pt x="1531456" y="465358"/>
                  </a:lnTo>
                  <a:lnTo>
                    <a:pt x="1469106" y="462234"/>
                  </a:lnTo>
                  <a:lnTo>
                    <a:pt x="1407743" y="459007"/>
                  </a:lnTo>
                  <a:lnTo>
                    <a:pt x="1347388" y="455681"/>
                  </a:lnTo>
                  <a:lnTo>
                    <a:pt x="1288062" y="452257"/>
                  </a:lnTo>
                  <a:lnTo>
                    <a:pt x="1229787" y="448736"/>
                  </a:lnTo>
                  <a:lnTo>
                    <a:pt x="1172583" y="445120"/>
                  </a:lnTo>
                  <a:lnTo>
                    <a:pt x="1116471" y="441410"/>
                  </a:lnTo>
                  <a:lnTo>
                    <a:pt x="1061472" y="437608"/>
                  </a:lnTo>
                  <a:lnTo>
                    <a:pt x="1007607" y="433716"/>
                  </a:lnTo>
                  <a:lnTo>
                    <a:pt x="954897" y="429734"/>
                  </a:lnTo>
                  <a:lnTo>
                    <a:pt x="903364" y="425666"/>
                  </a:lnTo>
                  <a:lnTo>
                    <a:pt x="853027" y="421512"/>
                  </a:lnTo>
                  <a:lnTo>
                    <a:pt x="803909" y="417274"/>
                  </a:lnTo>
                  <a:lnTo>
                    <a:pt x="756030" y="412954"/>
                  </a:lnTo>
                  <a:lnTo>
                    <a:pt x="709411" y="408552"/>
                  </a:lnTo>
                  <a:lnTo>
                    <a:pt x="664073" y="404071"/>
                  </a:lnTo>
                  <a:lnTo>
                    <a:pt x="620037" y="399513"/>
                  </a:lnTo>
                  <a:lnTo>
                    <a:pt x="577325" y="394878"/>
                  </a:lnTo>
                  <a:lnTo>
                    <a:pt x="535956" y="390169"/>
                  </a:lnTo>
                  <a:lnTo>
                    <a:pt x="495953" y="385387"/>
                  </a:lnTo>
                  <a:lnTo>
                    <a:pt x="457336" y="380534"/>
                  </a:lnTo>
                  <a:lnTo>
                    <a:pt x="384344" y="370619"/>
                  </a:lnTo>
                  <a:lnTo>
                    <a:pt x="317148" y="360438"/>
                  </a:lnTo>
                  <a:lnTo>
                    <a:pt x="255917" y="350003"/>
                  </a:lnTo>
                  <a:lnTo>
                    <a:pt x="200818" y="339328"/>
                  </a:lnTo>
                  <a:lnTo>
                    <a:pt x="152019" y="328423"/>
                  </a:lnTo>
                  <a:lnTo>
                    <a:pt x="109689" y="317304"/>
                  </a:lnTo>
                  <a:lnTo>
                    <a:pt x="58689" y="300247"/>
                  </a:lnTo>
                  <a:lnTo>
                    <a:pt x="23188" y="282777"/>
                  </a:lnTo>
                  <a:lnTo>
                    <a:pt x="0" y="252857"/>
                  </a:lnTo>
                </a:path>
                <a:path w="6699884" h="1517650">
                  <a:moveTo>
                    <a:pt x="0" y="252857"/>
                  </a:moveTo>
                  <a:lnTo>
                    <a:pt x="33264" y="217072"/>
                  </a:lnTo>
                  <a:lnTo>
                    <a:pt x="73995" y="199738"/>
                  </a:lnTo>
                  <a:lnTo>
                    <a:pt x="130035" y="182834"/>
                  </a:lnTo>
                  <a:lnTo>
                    <a:pt x="175620" y="171823"/>
                  </a:lnTo>
                  <a:lnTo>
                    <a:pt x="227590" y="161036"/>
                  </a:lnTo>
                  <a:lnTo>
                    <a:pt x="285776" y="150483"/>
                  </a:lnTo>
                  <a:lnTo>
                    <a:pt x="350011" y="140178"/>
                  </a:lnTo>
                  <a:lnTo>
                    <a:pt x="420126" y="130133"/>
                  </a:lnTo>
                  <a:lnTo>
                    <a:pt x="495953" y="120361"/>
                  </a:lnTo>
                  <a:lnTo>
                    <a:pt x="535956" y="115582"/>
                  </a:lnTo>
                  <a:lnTo>
                    <a:pt x="577325" y="110875"/>
                  </a:lnTo>
                  <a:lnTo>
                    <a:pt x="620037" y="106243"/>
                  </a:lnTo>
                  <a:lnTo>
                    <a:pt x="664073" y="101687"/>
                  </a:lnTo>
                  <a:lnTo>
                    <a:pt x="709411" y="97209"/>
                  </a:lnTo>
                  <a:lnTo>
                    <a:pt x="756030" y="92811"/>
                  </a:lnTo>
                  <a:lnTo>
                    <a:pt x="803909" y="88493"/>
                  </a:lnTo>
                  <a:lnTo>
                    <a:pt x="853027" y="84257"/>
                  </a:lnTo>
                  <a:lnTo>
                    <a:pt x="903364" y="80106"/>
                  </a:lnTo>
                  <a:lnTo>
                    <a:pt x="954897" y="76041"/>
                  </a:lnTo>
                  <a:lnTo>
                    <a:pt x="1007607" y="72062"/>
                  </a:lnTo>
                  <a:lnTo>
                    <a:pt x="1061472" y="68173"/>
                  </a:lnTo>
                  <a:lnTo>
                    <a:pt x="1116471" y="64374"/>
                  </a:lnTo>
                  <a:lnTo>
                    <a:pt x="1172583" y="60667"/>
                  </a:lnTo>
                  <a:lnTo>
                    <a:pt x="1229787" y="57053"/>
                  </a:lnTo>
                  <a:lnTo>
                    <a:pt x="1288062" y="53535"/>
                  </a:lnTo>
                  <a:lnTo>
                    <a:pt x="1347388" y="50113"/>
                  </a:lnTo>
                  <a:lnTo>
                    <a:pt x="1407743" y="46789"/>
                  </a:lnTo>
                  <a:lnTo>
                    <a:pt x="1469106" y="43566"/>
                  </a:lnTo>
                  <a:lnTo>
                    <a:pt x="1531456" y="40444"/>
                  </a:lnTo>
                  <a:lnTo>
                    <a:pt x="1594772" y="37425"/>
                  </a:lnTo>
                  <a:lnTo>
                    <a:pt x="1659033" y="34511"/>
                  </a:lnTo>
                  <a:lnTo>
                    <a:pt x="1724219" y="31702"/>
                  </a:lnTo>
                  <a:lnTo>
                    <a:pt x="1790308" y="29002"/>
                  </a:lnTo>
                  <a:lnTo>
                    <a:pt x="1857279" y="26411"/>
                  </a:lnTo>
                  <a:lnTo>
                    <a:pt x="1925111" y="23931"/>
                  </a:lnTo>
                  <a:lnTo>
                    <a:pt x="1993784" y="21564"/>
                  </a:lnTo>
                  <a:lnTo>
                    <a:pt x="2063275" y="19311"/>
                  </a:lnTo>
                  <a:lnTo>
                    <a:pt x="2133565" y="17173"/>
                  </a:lnTo>
                  <a:lnTo>
                    <a:pt x="2204632" y="15153"/>
                  </a:lnTo>
                  <a:lnTo>
                    <a:pt x="2276455" y="13251"/>
                  </a:lnTo>
                  <a:lnTo>
                    <a:pt x="2349014" y="11470"/>
                  </a:lnTo>
                  <a:lnTo>
                    <a:pt x="2422286" y="9811"/>
                  </a:lnTo>
                  <a:lnTo>
                    <a:pt x="2496252" y="8276"/>
                  </a:lnTo>
                  <a:lnTo>
                    <a:pt x="2570890" y="6866"/>
                  </a:lnTo>
                  <a:lnTo>
                    <a:pt x="2646180" y="5583"/>
                  </a:lnTo>
                  <a:lnTo>
                    <a:pt x="2722099" y="4428"/>
                  </a:lnTo>
                  <a:lnTo>
                    <a:pt x="2798628" y="3403"/>
                  </a:lnTo>
                  <a:lnTo>
                    <a:pt x="2875745" y="2509"/>
                  </a:lnTo>
                  <a:lnTo>
                    <a:pt x="2953429" y="1749"/>
                  </a:lnTo>
                  <a:lnTo>
                    <a:pt x="3031660" y="1123"/>
                  </a:lnTo>
                  <a:lnTo>
                    <a:pt x="3110416" y="634"/>
                  </a:lnTo>
                  <a:lnTo>
                    <a:pt x="3189676" y="283"/>
                  </a:lnTo>
                  <a:lnTo>
                    <a:pt x="3269419" y="71"/>
                  </a:lnTo>
                  <a:lnTo>
                    <a:pt x="3349625" y="0"/>
                  </a:lnTo>
                  <a:lnTo>
                    <a:pt x="3429835" y="71"/>
                  </a:lnTo>
                  <a:lnTo>
                    <a:pt x="3509584" y="283"/>
                  </a:lnTo>
                  <a:lnTo>
                    <a:pt x="3588849" y="634"/>
                  </a:lnTo>
                  <a:lnTo>
                    <a:pt x="3667610" y="1123"/>
                  </a:lnTo>
                  <a:lnTo>
                    <a:pt x="3745845" y="1749"/>
                  </a:lnTo>
                  <a:lnTo>
                    <a:pt x="3823534" y="2509"/>
                  </a:lnTo>
                  <a:lnTo>
                    <a:pt x="3900656" y="3403"/>
                  </a:lnTo>
                  <a:lnTo>
                    <a:pt x="3977189" y="4428"/>
                  </a:lnTo>
                  <a:lnTo>
                    <a:pt x="4053113" y="5583"/>
                  </a:lnTo>
                  <a:lnTo>
                    <a:pt x="4128406" y="6866"/>
                  </a:lnTo>
                  <a:lnTo>
                    <a:pt x="4203048" y="8276"/>
                  </a:lnTo>
                  <a:lnTo>
                    <a:pt x="4277018" y="9811"/>
                  </a:lnTo>
                  <a:lnTo>
                    <a:pt x="4350294" y="11470"/>
                  </a:lnTo>
                  <a:lnTo>
                    <a:pt x="4422856" y="13251"/>
                  </a:lnTo>
                  <a:lnTo>
                    <a:pt x="4494683" y="15153"/>
                  </a:lnTo>
                  <a:lnTo>
                    <a:pt x="4565753" y="17173"/>
                  </a:lnTo>
                  <a:lnTo>
                    <a:pt x="4636046" y="19311"/>
                  </a:lnTo>
                  <a:lnTo>
                    <a:pt x="4705541" y="21564"/>
                  </a:lnTo>
                  <a:lnTo>
                    <a:pt x="4774217" y="23931"/>
                  </a:lnTo>
                  <a:lnTo>
                    <a:pt x="4842052" y="26411"/>
                  </a:lnTo>
                  <a:lnTo>
                    <a:pt x="4909025" y="29002"/>
                  </a:lnTo>
                  <a:lnTo>
                    <a:pt x="4975117" y="31702"/>
                  </a:lnTo>
                  <a:lnTo>
                    <a:pt x="5040305" y="34511"/>
                  </a:lnTo>
                  <a:lnTo>
                    <a:pt x="5104569" y="37425"/>
                  </a:lnTo>
                  <a:lnTo>
                    <a:pt x="5167887" y="40444"/>
                  </a:lnTo>
                  <a:lnTo>
                    <a:pt x="5230240" y="43566"/>
                  </a:lnTo>
                  <a:lnTo>
                    <a:pt x="5291605" y="46789"/>
                  </a:lnTo>
                  <a:lnTo>
                    <a:pt x="5351961" y="50113"/>
                  </a:lnTo>
                  <a:lnTo>
                    <a:pt x="5411289" y="53535"/>
                  </a:lnTo>
                  <a:lnTo>
                    <a:pt x="5469566" y="57053"/>
                  </a:lnTo>
                  <a:lnTo>
                    <a:pt x="5526772" y="60667"/>
                  </a:lnTo>
                  <a:lnTo>
                    <a:pt x="5582886" y="64374"/>
                  </a:lnTo>
                  <a:lnTo>
                    <a:pt x="5637886" y="68173"/>
                  </a:lnTo>
                  <a:lnTo>
                    <a:pt x="5691753" y="72062"/>
                  </a:lnTo>
                  <a:lnTo>
                    <a:pt x="5744464" y="76041"/>
                  </a:lnTo>
                  <a:lnTo>
                    <a:pt x="5795998" y="80106"/>
                  </a:lnTo>
                  <a:lnTo>
                    <a:pt x="5846336" y="84257"/>
                  </a:lnTo>
                  <a:lnTo>
                    <a:pt x="5895455" y="88493"/>
                  </a:lnTo>
                  <a:lnTo>
                    <a:pt x="5943336" y="92811"/>
                  </a:lnTo>
                  <a:lnTo>
                    <a:pt x="5989956" y="97209"/>
                  </a:lnTo>
                  <a:lnTo>
                    <a:pt x="6035294" y="101687"/>
                  </a:lnTo>
                  <a:lnTo>
                    <a:pt x="6079331" y="106243"/>
                  </a:lnTo>
                  <a:lnTo>
                    <a:pt x="6122044" y="110875"/>
                  </a:lnTo>
                  <a:lnTo>
                    <a:pt x="6163413" y="115582"/>
                  </a:lnTo>
                  <a:lnTo>
                    <a:pt x="6203418" y="120361"/>
                  </a:lnTo>
                  <a:lnTo>
                    <a:pt x="6242035" y="125212"/>
                  </a:lnTo>
                  <a:lnTo>
                    <a:pt x="6315029" y="135122"/>
                  </a:lnTo>
                  <a:lnTo>
                    <a:pt x="6382225" y="145298"/>
                  </a:lnTo>
                  <a:lnTo>
                    <a:pt x="6443457" y="155729"/>
                  </a:lnTo>
                  <a:lnTo>
                    <a:pt x="6498557" y="166401"/>
                  </a:lnTo>
                  <a:lnTo>
                    <a:pt x="6547356" y="177301"/>
                  </a:lnTo>
                  <a:lnTo>
                    <a:pt x="6589687" y="188418"/>
                  </a:lnTo>
                  <a:lnTo>
                    <a:pt x="6640687" y="205471"/>
                  </a:lnTo>
                  <a:lnTo>
                    <a:pt x="6676188" y="222938"/>
                  </a:lnTo>
                  <a:lnTo>
                    <a:pt x="6699377" y="252857"/>
                  </a:lnTo>
                  <a:lnTo>
                    <a:pt x="6699377" y="1264539"/>
                  </a:lnTo>
                  <a:lnTo>
                    <a:pt x="6698435" y="1270595"/>
                  </a:lnTo>
                  <a:lnTo>
                    <a:pt x="6695624" y="1276618"/>
                  </a:lnTo>
                  <a:lnTo>
                    <a:pt x="6654271" y="1306148"/>
                  </a:lnTo>
                  <a:lnTo>
                    <a:pt x="6608374" y="1323347"/>
                  </a:lnTo>
                  <a:lnTo>
                    <a:pt x="6569340" y="1334569"/>
                  </a:lnTo>
                  <a:lnTo>
                    <a:pt x="6523754" y="1345581"/>
                  </a:lnTo>
                  <a:lnTo>
                    <a:pt x="6471784" y="1356372"/>
                  </a:lnTo>
                  <a:lnTo>
                    <a:pt x="6413597" y="1366927"/>
                  </a:lnTo>
                  <a:lnTo>
                    <a:pt x="6349362" y="1377235"/>
                  </a:lnTo>
                  <a:lnTo>
                    <a:pt x="6279246" y="1387283"/>
                  </a:lnTo>
                  <a:lnTo>
                    <a:pt x="6203418" y="1397059"/>
                  </a:lnTo>
                  <a:lnTo>
                    <a:pt x="6163413" y="1401840"/>
                  </a:lnTo>
                  <a:lnTo>
                    <a:pt x="6122044" y="1406548"/>
                  </a:lnTo>
                  <a:lnTo>
                    <a:pt x="6079331" y="1411182"/>
                  </a:lnTo>
                  <a:lnTo>
                    <a:pt x="6035294" y="1415740"/>
                  </a:lnTo>
                  <a:lnTo>
                    <a:pt x="5989956" y="1420220"/>
                  </a:lnTo>
                  <a:lnTo>
                    <a:pt x="5943336" y="1424620"/>
                  </a:lnTo>
                  <a:lnTo>
                    <a:pt x="5895455" y="1428940"/>
                  </a:lnTo>
                  <a:lnTo>
                    <a:pt x="5846336" y="1433177"/>
                  </a:lnTo>
                  <a:lnTo>
                    <a:pt x="5795998" y="1437330"/>
                  </a:lnTo>
                  <a:lnTo>
                    <a:pt x="5744464" y="1441398"/>
                  </a:lnTo>
                  <a:lnTo>
                    <a:pt x="5691753" y="1445378"/>
                  </a:lnTo>
                  <a:lnTo>
                    <a:pt x="5637886" y="1449270"/>
                  </a:lnTo>
                  <a:lnTo>
                    <a:pt x="5582886" y="1453071"/>
                  </a:lnTo>
                  <a:lnTo>
                    <a:pt x="5526772" y="1456780"/>
                  </a:lnTo>
                  <a:lnTo>
                    <a:pt x="5469566" y="1460395"/>
                  </a:lnTo>
                  <a:lnTo>
                    <a:pt x="5411289" y="1463915"/>
                  </a:lnTo>
                  <a:lnTo>
                    <a:pt x="5351961" y="1467339"/>
                  </a:lnTo>
                  <a:lnTo>
                    <a:pt x="5291605" y="1470664"/>
                  </a:lnTo>
                  <a:lnTo>
                    <a:pt x="5230240" y="1473890"/>
                  </a:lnTo>
                  <a:lnTo>
                    <a:pt x="5167887" y="1477013"/>
                  </a:lnTo>
                  <a:lnTo>
                    <a:pt x="5104569" y="1480034"/>
                  </a:lnTo>
                  <a:lnTo>
                    <a:pt x="5040305" y="1482950"/>
                  </a:lnTo>
                  <a:lnTo>
                    <a:pt x="4975117" y="1485760"/>
                  </a:lnTo>
                  <a:lnTo>
                    <a:pt x="4909025" y="1488462"/>
                  </a:lnTo>
                  <a:lnTo>
                    <a:pt x="4842052" y="1491055"/>
                  </a:lnTo>
                  <a:lnTo>
                    <a:pt x="4774217" y="1493536"/>
                  </a:lnTo>
                  <a:lnTo>
                    <a:pt x="4705541" y="1495905"/>
                  </a:lnTo>
                  <a:lnTo>
                    <a:pt x="4636046" y="1498160"/>
                  </a:lnTo>
                  <a:lnTo>
                    <a:pt x="4565753" y="1500299"/>
                  </a:lnTo>
                  <a:lnTo>
                    <a:pt x="4494683" y="1502320"/>
                  </a:lnTo>
                  <a:lnTo>
                    <a:pt x="4422856" y="1504223"/>
                  </a:lnTo>
                  <a:lnTo>
                    <a:pt x="4350294" y="1506005"/>
                  </a:lnTo>
                  <a:lnTo>
                    <a:pt x="4277018" y="1507665"/>
                  </a:lnTo>
                  <a:lnTo>
                    <a:pt x="4203048" y="1509202"/>
                  </a:lnTo>
                  <a:lnTo>
                    <a:pt x="4128406" y="1510613"/>
                  </a:lnTo>
                  <a:lnTo>
                    <a:pt x="4053113" y="1511897"/>
                  </a:lnTo>
                  <a:lnTo>
                    <a:pt x="3977189" y="1513053"/>
                  </a:lnTo>
                  <a:lnTo>
                    <a:pt x="3900656" y="1514078"/>
                  </a:lnTo>
                  <a:lnTo>
                    <a:pt x="3823534" y="1514973"/>
                  </a:lnTo>
                  <a:lnTo>
                    <a:pt x="3745845" y="1515733"/>
                  </a:lnTo>
                  <a:lnTo>
                    <a:pt x="3667610" y="1516360"/>
                  </a:lnTo>
                  <a:lnTo>
                    <a:pt x="3588849" y="1516849"/>
                  </a:lnTo>
                  <a:lnTo>
                    <a:pt x="3509584" y="1517201"/>
                  </a:lnTo>
                  <a:lnTo>
                    <a:pt x="3429835" y="1517413"/>
                  </a:lnTo>
                  <a:lnTo>
                    <a:pt x="3349625" y="1517484"/>
                  </a:lnTo>
                  <a:lnTo>
                    <a:pt x="3269419" y="1517413"/>
                  </a:lnTo>
                  <a:lnTo>
                    <a:pt x="3189676" y="1517201"/>
                  </a:lnTo>
                  <a:lnTo>
                    <a:pt x="3110416" y="1516849"/>
                  </a:lnTo>
                  <a:lnTo>
                    <a:pt x="3031660" y="1516360"/>
                  </a:lnTo>
                  <a:lnTo>
                    <a:pt x="2953429" y="1515733"/>
                  </a:lnTo>
                  <a:lnTo>
                    <a:pt x="2875745" y="1514973"/>
                  </a:lnTo>
                  <a:lnTo>
                    <a:pt x="2798628" y="1514078"/>
                  </a:lnTo>
                  <a:lnTo>
                    <a:pt x="2722099" y="1513053"/>
                  </a:lnTo>
                  <a:lnTo>
                    <a:pt x="2646180" y="1511897"/>
                  </a:lnTo>
                  <a:lnTo>
                    <a:pt x="2570890" y="1510613"/>
                  </a:lnTo>
                  <a:lnTo>
                    <a:pt x="2496252" y="1509202"/>
                  </a:lnTo>
                  <a:lnTo>
                    <a:pt x="2422286" y="1507665"/>
                  </a:lnTo>
                  <a:lnTo>
                    <a:pt x="2349014" y="1506005"/>
                  </a:lnTo>
                  <a:lnTo>
                    <a:pt x="2276455" y="1504223"/>
                  </a:lnTo>
                  <a:lnTo>
                    <a:pt x="2204632" y="1502320"/>
                  </a:lnTo>
                  <a:lnTo>
                    <a:pt x="2133565" y="1500299"/>
                  </a:lnTo>
                  <a:lnTo>
                    <a:pt x="2063275" y="1498160"/>
                  </a:lnTo>
                  <a:lnTo>
                    <a:pt x="1993784" y="1495905"/>
                  </a:lnTo>
                  <a:lnTo>
                    <a:pt x="1925111" y="1493536"/>
                  </a:lnTo>
                  <a:lnTo>
                    <a:pt x="1857279" y="1491055"/>
                  </a:lnTo>
                  <a:lnTo>
                    <a:pt x="1790308" y="1488462"/>
                  </a:lnTo>
                  <a:lnTo>
                    <a:pt x="1724219" y="1485760"/>
                  </a:lnTo>
                  <a:lnTo>
                    <a:pt x="1659033" y="1482950"/>
                  </a:lnTo>
                  <a:lnTo>
                    <a:pt x="1594772" y="1480034"/>
                  </a:lnTo>
                  <a:lnTo>
                    <a:pt x="1531456" y="1477013"/>
                  </a:lnTo>
                  <a:lnTo>
                    <a:pt x="1469106" y="1473890"/>
                  </a:lnTo>
                  <a:lnTo>
                    <a:pt x="1407743" y="1470664"/>
                  </a:lnTo>
                  <a:lnTo>
                    <a:pt x="1347388" y="1467339"/>
                  </a:lnTo>
                  <a:lnTo>
                    <a:pt x="1288062" y="1463915"/>
                  </a:lnTo>
                  <a:lnTo>
                    <a:pt x="1229787" y="1460395"/>
                  </a:lnTo>
                  <a:lnTo>
                    <a:pt x="1172583" y="1456780"/>
                  </a:lnTo>
                  <a:lnTo>
                    <a:pt x="1116471" y="1453071"/>
                  </a:lnTo>
                  <a:lnTo>
                    <a:pt x="1061472" y="1449270"/>
                  </a:lnTo>
                  <a:lnTo>
                    <a:pt x="1007607" y="1445378"/>
                  </a:lnTo>
                  <a:lnTo>
                    <a:pt x="954897" y="1441398"/>
                  </a:lnTo>
                  <a:lnTo>
                    <a:pt x="903364" y="1437330"/>
                  </a:lnTo>
                  <a:lnTo>
                    <a:pt x="853027" y="1433177"/>
                  </a:lnTo>
                  <a:lnTo>
                    <a:pt x="803909" y="1428940"/>
                  </a:lnTo>
                  <a:lnTo>
                    <a:pt x="756030" y="1424620"/>
                  </a:lnTo>
                  <a:lnTo>
                    <a:pt x="709411" y="1420220"/>
                  </a:lnTo>
                  <a:lnTo>
                    <a:pt x="664073" y="1415740"/>
                  </a:lnTo>
                  <a:lnTo>
                    <a:pt x="620037" y="1411182"/>
                  </a:lnTo>
                  <a:lnTo>
                    <a:pt x="577325" y="1406548"/>
                  </a:lnTo>
                  <a:lnTo>
                    <a:pt x="535956" y="1401840"/>
                  </a:lnTo>
                  <a:lnTo>
                    <a:pt x="495953" y="1397059"/>
                  </a:lnTo>
                  <a:lnTo>
                    <a:pt x="457336" y="1392206"/>
                  </a:lnTo>
                  <a:lnTo>
                    <a:pt x="384344" y="1382293"/>
                  </a:lnTo>
                  <a:lnTo>
                    <a:pt x="317148" y="1372113"/>
                  </a:lnTo>
                  <a:lnTo>
                    <a:pt x="255917" y="1361680"/>
                  </a:lnTo>
                  <a:lnTo>
                    <a:pt x="200818" y="1351005"/>
                  </a:lnTo>
                  <a:lnTo>
                    <a:pt x="152019" y="1340102"/>
                  </a:lnTo>
                  <a:lnTo>
                    <a:pt x="109689" y="1328983"/>
                  </a:lnTo>
                  <a:lnTo>
                    <a:pt x="58689" y="1311928"/>
                  </a:lnTo>
                  <a:lnTo>
                    <a:pt x="23188" y="1294458"/>
                  </a:lnTo>
                  <a:lnTo>
                    <a:pt x="0" y="1264539"/>
                  </a:lnTo>
                  <a:lnTo>
                    <a:pt x="0" y="25285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6600" y="4258056"/>
              <a:ext cx="3456432" cy="8199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0567" y="4867656"/>
              <a:ext cx="3814572" cy="81991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806190" y="4404105"/>
            <a:ext cx="8460740" cy="1998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50260" marR="1953895" indent="255904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FFC000"/>
                </a:solidFill>
                <a:latin typeface="Trebuchet MS"/>
                <a:cs typeface="Trebuchet MS"/>
              </a:rPr>
              <a:t>Обработки информации</a:t>
            </a:r>
            <a:endParaRPr sz="4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4000" b="1" dirty="0">
                <a:solidFill>
                  <a:srgbClr val="FFFFFF"/>
                </a:solidFill>
                <a:latin typeface="Trebuchet MS"/>
                <a:cs typeface="Trebuchet MS"/>
              </a:rPr>
              <a:t>Лучшего</a:t>
            </a:r>
            <a:r>
              <a:rPr sz="4000" b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00" b="1" dirty="0">
                <a:solidFill>
                  <a:srgbClr val="FFFFFF"/>
                </a:solidFill>
                <a:latin typeface="Trebuchet MS"/>
                <a:cs typeface="Trebuchet MS"/>
              </a:rPr>
              <a:t>восприятия</a:t>
            </a:r>
            <a:r>
              <a:rPr sz="4000" b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Trebuchet MS"/>
                <a:cs typeface="Trebuchet MS"/>
              </a:rPr>
              <a:t>информации</a:t>
            </a:r>
            <a:endParaRPr sz="40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043419" y="109728"/>
            <a:ext cx="5148580" cy="4445635"/>
            <a:chOff x="7043419" y="109728"/>
            <a:chExt cx="5148580" cy="444563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43419" y="972819"/>
              <a:ext cx="4987162" cy="35286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43315" y="3125723"/>
              <a:ext cx="3948683" cy="8199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04275" y="3735324"/>
              <a:ext cx="3814572" cy="8199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09303" y="2045207"/>
              <a:ext cx="2846831" cy="66141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11995" y="2532888"/>
              <a:ext cx="2197607" cy="66141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905237" y="119253"/>
              <a:ext cx="2045970" cy="1212215"/>
            </a:xfrm>
            <a:custGeom>
              <a:avLst/>
              <a:gdLst/>
              <a:ahLst/>
              <a:cxnLst/>
              <a:rect l="l" t="t" r="r" b="b"/>
              <a:pathLst>
                <a:path w="2045970" h="1212215">
                  <a:moveTo>
                    <a:pt x="1022730" y="0"/>
                  </a:moveTo>
                  <a:lnTo>
                    <a:pt x="949684" y="507"/>
                  </a:lnTo>
                  <a:lnTo>
                    <a:pt x="878026" y="2005"/>
                  </a:lnTo>
                  <a:lnTo>
                    <a:pt x="807927" y="4461"/>
                  </a:lnTo>
                  <a:lnTo>
                    <a:pt x="739562" y="7840"/>
                  </a:lnTo>
                  <a:lnTo>
                    <a:pt x="673103" y="12107"/>
                  </a:lnTo>
                  <a:lnTo>
                    <a:pt x="608723" y="17229"/>
                  </a:lnTo>
                  <a:lnTo>
                    <a:pt x="546595" y="23172"/>
                  </a:lnTo>
                  <a:lnTo>
                    <a:pt x="486892" y="29901"/>
                  </a:lnTo>
                  <a:lnTo>
                    <a:pt x="429788" y="37382"/>
                  </a:lnTo>
                  <a:lnTo>
                    <a:pt x="375455" y="45580"/>
                  </a:lnTo>
                  <a:lnTo>
                    <a:pt x="324066" y="54463"/>
                  </a:lnTo>
                  <a:lnTo>
                    <a:pt x="275793" y="63995"/>
                  </a:lnTo>
                  <a:lnTo>
                    <a:pt x="230811" y="74142"/>
                  </a:lnTo>
                  <a:lnTo>
                    <a:pt x="189292" y="84870"/>
                  </a:lnTo>
                  <a:lnTo>
                    <a:pt x="151409" y="96145"/>
                  </a:lnTo>
                  <a:lnTo>
                    <a:pt x="87243" y="120199"/>
                  </a:lnTo>
                  <a:lnTo>
                    <a:pt x="39697" y="146030"/>
                  </a:lnTo>
                  <a:lnTo>
                    <a:pt x="10155" y="173365"/>
                  </a:lnTo>
                  <a:lnTo>
                    <a:pt x="0" y="201929"/>
                  </a:lnTo>
                  <a:lnTo>
                    <a:pt x="0" y="1009904"/>
                  </a:lnTo>
                  <a:lnTo>
                    <a:pt x="22589" y="1052306"/>
                  </a:lnTo>
                  <a:lnTo>
                    <a:pt x="61306" y="1078923"/>
                  </a:lnTo>
                  <a:lnTo>
                    <a:pt x="117335" y="1103900"/>
                  </a:lnTo>
                  <a:lnTo>
                    <a:pt x="189292" y="1126963"/>
                  </a:lnTo>
                  <a:lnTo>
                    <a:pt x="230811" y="1137691"/>
                  </a:lnTo>
                  <a:lnTo>
                    <a:pt x="275793" y="1147838"/>
                  </a:lnTo>
                  <a:lnTo>
                    <a:pt x="324066" y="1157370"/>
                  </a:lnTo>
                  <a:lnTo>
                    <a:pt x="375455" y="1166253"/>
                  </a:lnTo>
                  <a:lnTo>
                    <a:pt x="429788" y="1174451"/>
                  </a:lnTo>
                  <a:lnTo>
                    <a:pt x="486892" y="1181932"/>
                  </a:lnTo>
                  <a:lnTo>
                    <a:pt x="546595" y="1188661"/>
                  </a:lnTo>
                  <a:lnTo>
                    <a:pt x="608723" y="1194604"/>
                  </a:lnTo>
                  <a:lnTo>
                    <a:pt x="673103" y="1199726"/>
                  </a:lnTo>
                  <a:lnTo>
                    <a:pt x="739562" y="1203993"/>
                  </a:lnTo>
                  <a:lnTo>
                    <a:pt x="807927" y="1207372"/>
                  </a:lnTo>
                  <a:lnTo>
                    <a:pt x="878026" y="1209828"/>
                  </a:lnTo>
                  <a:lnTo>
                    <a:pt x="949684" y="1211326"/>
                  </a:lnTo>
                  <a:lnTo>
                    <a:pt x="1022730" y="1211834"/>
                  </a:lnTo>
                  <a:lnTo>
                    <a:pt x="1095777" y="1211326"/>
                  </a:lnTo>
                  <a:lnTo>
                    <a:pt x="1167435" y="1209828"/>
                  </a:lnTo>
                  <a:lnTo>
                    <a:pt x="1237534" y="1207372"/>
                  </a:lnTo>
                  <a:lnTo>
                    <a:pt x="1305899" y="1203993"/>
                  </a:lnTo>
                  <a:lnTo>
                    <a:pt x="1372358" y="1199726"/>
                  </a:lnTo>
                  <a:lnTo>
                    <a:pt x="1436738" y="1194604"/>
                  </a:lnTo>
                  <a:lnTo>
                    <a:pt x="1498866" y="1188661"/>
                  </a:lnTo>
                  <a:lnTo>
                    <a:pt x="1558569" y="1181932"/>
                  </a:lnTo>
                  <a:lnTo>
                    <a:pt x="1615673" y="1174451"/>
                  </a:lnTo>
                  <a:lnTo>
                    <a:pt x="1670006" y="1166253"/>
                  </a:lnTo>
                  <a:lnTo>
                    <a:pt x="1721395" y="1157370"/>
                  </a:lnTo>
                  <a:lnTo>
                    <a:pt x="1769668" y="1147838"/>
                  </a:lnTo>
                  <a:lnTo>
                    <a:pt x="1814650" y="1137691"/>
                  </a:lnTo>
                  <a:lnTo>
                    <a:pt x="1856169" y="1126963"/>
                  </a:lnTo>
                  <a:lnTo>
                    <a:pt x="1894052" y="1115688"/>
                  </a:lnTo>
                  <a:lnTo>
                    <a:pt x="1958218" y="1091634"/>
                  </a:lnTo>
                  <a:lnTo>
                    <a:pt x="2005764" y="1065803"/>
                  </a:lnTo>
                  <a:lnTo>
                    <a:pt x="2035306" y="1038468"/>
                  </a:lnTo>
                  <a:lnTo>
                    <a:pt x="2045461" y="1009904"/>
                  </a:lnTo>
                  <a:lnTo>
                    <a:pt x="2045461" y="201929"/>
                  </a:lnTo>
                  <a:lnTo>
                    <a:pt x="2022872" y="159527"/>
                  </a:lnTo>
                  <a:lnTo>
                    <a:pt x="1984155" y="132910"/>
                  </a:lnTo>
                  <a:lnTo>
                    <a:pt x="1928126" y="107933"/>
                  </a:lnTo>
                  <a:lnTo>
                    <a:pt x="1856169" y="84870"/>
                  </a:lnTo>
                  <a:lnTo>
                    <a:pt x="1814650" y="74142"/>
                  </a:lnTo>
                  <a:lnTo>
                    <a:pt x="1769668" y="63995"/>
                  </a:lnTo>
                  <a:lnTo>
                    <a:pt x="1721395" y="54463"/>
                  </a:lnTo>
                  <a:lnTo>
                    <a:pt x="1670006" y="45580"/>
                  </a:lnTo>
                  <a:lnTo>
                    <a:pt x="1615673" y="37382"/>
                  </a:lnTo>
                  <a:lnTo>
                    <a:pt x="1558569" y="29901"/>
                  </a:lnTo>
                  <a:lnTo>
                    <a:pt x="1498866" y="23172"/>
                  </a:lnTo>
                  <a:lnTo>
                    <a:pt x="1436738" y="17229"/>
                  </a:lnTo>
                  <a:lnTo>
                    <a:pt x="1372358" y="12107"/>
                  </a:lnTo>
                  <a:lnTo>
                    <a:pt x="1305899" y="7840"/>
                  </a:lnTo>
                  <a:lnTo>
                    <a:pt x="1237534" y="4461"/>
                  </a:lnTo>
                  <a:lnTo>
                    <a:pt x="1167435" y="2005"/>
                  </a:lnTo>
                  <a:lnTo>
                    <a:pt x="1095777" y="507"/>
                  </a:lnTo>
                  <a:lnTo>
                    <a:pt x="102273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905237" y="119253"/>
              <a:ext cx="2045970" cy="1212215"/>
            </a:xfrm>
            <a:custGeom>
              <a:avLst/>
              <a:gdLst/>
              <a:ahLst/>
              <a:cxnLst/>
              <a:rect l="l" t="t" r="r" b="b"/>
              <a:pathLst>
                <a:path w="2045970" h="1212215">
                  <a:moveTo>
                    <a:pt x="2045461" y="201929"/>
                  </a:moveTo>
                  <a:lnTo>
                    <a:pt x="2022872" y="244376"/>
                  </a:lnTo>
                  <a:lnTo>
                    <a:pt x="1984155" y="271016"/>
                  </a:lnTo>
                  <a:lnTo>
                    <a:pt x="1928126" y="296010"/>
                  </a:lnTo>
                  <a:lnTo>
                    <a:pt x="1856169" y="319087"/>
                  </a:lnTo>
                  <a:lnTo>
                    <a:pt x="1814650" y="329821"/>
                  </a:lnTo>
                  <a:lnTo>
                    <a:pt x="1769668" y="339973"/>
                  </a:lnTo>
                  <a:lnTo>
                    <a:pt x="1721395" y="349509"/>
                  </a:lnTo>
                  <a:lnTo>
                    <a:pt x="1670006" y="358395"/>
                  </a:lnTo>
                  <a:lnTo>
                    <a:pt x="1615673" y="366597"/>
                  </a:lnTo>
                  <a:lnTo>
                    <a:pt x="1558569" y="374080"/>
                  </a:lnTo>
                  <a:lnTo>
                    <a:pt x="1498866" y="380810"/>
                  </a:lnTo>
                  <a:lnTo>
                    <a:pt x="1436738" y="386754"/>
                  </a:lnTo>
                  <a:lnTo>
                    <a:pt x="1372358" y="391878"/>
                  </a:lnTo>
                  <a:lnTo>
                    <a:pt x="1305899" y="396146"/>
                  </a:lnTo>
                  <a:lnTo>
                    <a:pt x="1237534" y="399525"/>
                  </a:lnTo>
                  <a:lnTo>
                    <a:pt x="1167435" y="401981"/>
                  </a:lnTo>
                  <a:lnTo>
                    <a:pt x="1095777" y="403479"/>
                  </a:lnTo>
                  <a:lnTo>
                    <a:pt x="1022730" y="403987"/>
                  </a:lnTo>
                  <a:lnTo>
                    <a:pt x="949684" y="403479"/>
                  </a:lnTo>
                  <a:lnTo>
                    <a:pt x="878026" y="401981"/>
                  </a:lnTo>
                  <a:lnTo>
                    <a:pt x="807927" y="399525"/>
                  </a:lnTo>
                  <a:lnTo>
                    <a:pt x="739562" y="396146"/>
                  </a:lnTo>
                  <a:lnTo>
                    <a:pt x="673103" y="391878"/>
                  </a:lnTo>
                  <a:lnTo>
                    <a:pt x="608723" y="386754"/>
                  </a:lnTo>
                  <a:lnTo>
                    <a:pt x="546595" y="380810"/>
                  </a:lnTo>
                  <a:lnTo>
                    <a:pt x="486892" y="374080"/>
                  </a:lnTo>
                  <a:lnTo>
                    <a:pt x="429788" y="366597"/>
                  </a:lnTo>
                  <a:lnTo>
                    <a:pt x="375455" y="358395"/>
                  </a:lnTo>
                  <a:lnTo>
                    <a:pt x="324066" y="349509"/>
                  </a:lnTo>
                  <a:lnTo>
                    <a:pt x="275793" y="339973"/>
                  </a:lnTo>
                  <a:lnTo>
                    <a:pt x="230811" y="329821"/>
                  </a:lnTo>
                  <a:lnTo>
                    <a:pt x="189292" y="319087"/>
                  </a:lnTo>
                  <a:lnTo>
                    <a:pt x="151409" y="307806"/>
                  </a:lnTo>
                  <a:lnTo>
                    <a:pt x="87243" y="283736"/>
                  </a:lnTo>
                  <a:lnTo>
                    <a:pt x="39697" y="257884"/>
                  </a:lnTo>
                  <a:lnTo>
                    <a:pt x="10155" y="230525"/>
                  </a:lnTo>
                  <a:lnTo>
                    <a:pt x="0" y="201929"/>
                  </a:lnTo>
                </a:path>
                <a:path w="2045970" h="1212215">
                  <a:moveTo>
                    <a:pt x="0" y="201929"/>
                  </a:moveTo>
                  <a:lnTo>
                    <a:pt x="22589" y="159527"/>
                  </a:lnTo>
                  <a:lnTo>
                    <a:pt x="61306" y="132910"/>
                  </a:lnTo>
                  <a:lnTo>
                    <a:pt x="117335" y="107933"/>
                  </a:lnTo>
                  <a:lnTo>
                    <a:pt x="189292" y="84870"/>
                  </a:lnTo>
                  <a:lnTo>
                    <a:pt x="230811" y="74142"/>
                  </a:lnTo>
                  <a:lnTo>
                    <a:pt x="275793" y="63995"/>
                  </a:lnTo>
                  <a:lnTo>
                    <a:pt x="324066" y="54463"/>
                  </a:lnTo>
                  <a:lnTo>
                    <a:pt x="375455" y="45580"/>
                  </a:lnTo>
                  <a:lnTo>
                    <a:pt x="429788" y="37382"/>
                  </a:lnTo>
                  <a:lnTo>
                    <a:pt x="486892" y="29901"/>
                  </a:lnTo>
                  <a:lnTo>
                    <a:pt x="546595" y="23172"/>
                  </a:lnTo>
                  <a:lnTo>
                    <a:pt x="608723" y="17229"/>
                  </a:lnTo>
                  <a:lnTo>
                    <a:pt x="673103" y="12107"/>
                  </a:lnTo>
                  <a:lnTo>
                    <a:pt x="739562" y="7840"/>
                  </a:lnTo>
                  <a:lnTo>
                    <a:pt x="807927" y="4461"/>
                  </a:lnTo>
                  <a:lnTo>
                    <a:pt x="878026" y="2005"/>
                  </a:lnTo>
                  <a:lnTo>
                    <a:pt x="949684" y="507"/>
                  </a:lnTo>
                  <a:lnTo>
                    <a:pt x="1022730" y="0"/>
                  </a:lnTo>
                  <a:lnTo>
                    <a:pt x="1095777" y="507"/>
                  </a:lnTo>
                  <a:lnTo>
                    <a:pt x="1167435" y="2005"/>
                  </a:lnTo>
                  <a:lnTo>
                    <a:pt x="1237534" y="4461"/>
                  </a:lnTo>
                  <a:lnTo>
                    <a:pt x="1305899" y="7840"/>
                  </a:lnTo>
                  <a:lnTo>
                    <a:pt x="1372358" y="12107"/>
                  </a:lnTo>
                  <a:lnTo>
                    <a:pt x="1436738" y="17229"/>
                  </a:lnTo>
                  <a:lnTo>
                    <a:pt x="1498866" y="23172"/>
                  </a:lnTo>
                  <a:lnTo>
                    <a:pt x="1558569" y="29901"/>
                  </a:lnTo>
                  <a:lnTo>
                    <a:pt x="1615673" y="37382"/>
                  </a:lnTo>
                  <a:lnTo>
                    <a:pt x="1670006" y="45580"/>
                  </a:lnTo>
                  <a:lnTo>
                    <a:pt x="1721395" y="54463"/>
                  </a:lnTo>
                  <a:lnTo>
                    <a:pt x="1769668" y="63995"/>
                  </a:lnTo>
                  <a:lnTo>
                    <a:pt x="1814650" y="74142"/>
                  </a:lnTo>
                  <a:lnTo>
                    <a:pt x="1856169" y="84870"/>
                  </a:lnTo>
                  <a:lnTo>
                    <a:pt x="1894052" y="96145"/>
                  </a:lnTo>
                  <a:lnTo>
                    <a:pt x="1958218" y="120199"/>
                  </a:lnTo>
                  <a:lnTo>
                    <a:pt x="2005764" y="146030"/>
                  </a:lnTo>
                  <a:lnTo>
                    <a:pt x="2035306" y="173365"/>
                  </a:lnTo>
                  <a:lnTo>
                    <a:pt x="2045461" y="201929"/>
                  </a:lnTo>
                  <a:lnTo>
                    <a:pt x="2045461" y="1009904"/>
                  </a:lnTo>
                  <a:lnTo>
                    <a:pt x="2042894" y="1024323"/>
                  </a:lnTo>
                  <a:lnTo>
                    <a:pt x="2035306" y="1038468"/>
                  </a:lnTo>
                  <a:lnTo>
                    <a:pt x="2005764" y="1065803"/>
                  </a:lnTo>
                  <a:lnTo>
                    <a:pt x="1958218" y="1091634"/>
                  </a:lnTo>
                  <a:lnTo>
                    <a:pt x="1894052" y="1115688"/>
                  </a:lnTo>
                  <a:lnTo>
                    <a:pt x="1856169" y="1126963"/>
                  </a:lnTo>
                  <a:lnTo>
                    <a:pt x="1814650" y="1137691"/>
                  </a:lnTo>
                  <a:lnTo>
                    <a:pt x="1769668" y="1147838"/>
                  </a:lnTo>
                  <a:lnTo>
                    <a:pt x="1721395" y="1157370"/>
                  </a:lnTo>
                  <a:lnTo>
                    <a:pt x="1670006" y="1166253"/>
                  </a:lnTo>
                  <a:lnTo>
                    <a:pt x="1615673" y="1174451"/>
                  </a:lnTo>
                  <a:lnTo>
                    <a:pt x="1558569" y="1181932"/>
                  </a:lnTo>
                  <a:lnTo>
                    <a:pt x="1498866" y="1188661"/>
                  </a:lnTo>
                  <a:lnTo>
                    <a:pt x="1436738" y="1194604"/>
                  </a:lnTo>
                  <a:lnTo>
                    <a:pt x="1372358" y="1199726"/>
                  </a:lnTo>
                  <a:lnTo>
                    <a:pt x="1305899" y="1203993"/>
                  </a:lnTo>
                  <a:lnTo>
                    <a:pt x="1237534" y="1207372"/>
                  </a:lnTo>
                  <a:lnTo>
                    <a:pt x="1167435" y="1209828"/>
                  </a:lnTo>
                  <a:lnTo>
                    <a:pt x="1095777" y="1211326"/>
                  </a:lnTo>
                  <a:lnTo>
                    <a:pt x="1022730" y="1211834"/>
                  </a:lnTo>
                  <a:lnTo>
                    <a:pt x="949684" y="1211326"/>
                  </a:lnTo>
                  <a:lnTo>
                    <a:pt x="878026" y="1209828"/>
                  </a:lnTo>
                  <a:lnTo>
                    <a:pt x="807927" y="1207372"/>
                  </a:lnTo>
                  <a:lnTo>
                    <a:pt x="739562" y="1203993"/>
                  </a:lnTo>
                  <a:lnTo>
                    <a:pt x="673103" y="1199726"/>
                  </a:lnTo>
                  <a:lnTo>
                    <a:pt x="608723" y="1194604"/>
                  </a:lnTo>
                  <a:lnTo>
                    <a:pt x="546595" y="1188661"/>
                  </a:lnTo>
                  <a:lnTo>
                    <a:pt x="486892" y="1181932"/>
                  </a:lnTo>
                  <a:lnTo>
                    <a:pt x="429788" y="1174451"/>
                  </a:lnTo>
                  <a:lnTo>
                    <a:pt x="375455" y="1166253"/>
                  </a:lnTo>
                  <a:lnTo>
                    <a:pt x="324066" y="1157370"/>
                  </a:lnTo>
                  <a:lnTo>
                    <a:pt x="275793" y="1147838"/>
                  </a:lnTo>
                  <a:lnTo>
                    <a:pt x="230811" y="1137691"/>
                  </a:lnTo>
                  <a:lnTo>
                    <a:pt x="189292" y="1126963"/>
                  </a:lnTo>
                  <a:lnTo>
                    <a:pt x="151409" y="1115688"/>
                  </a:lnTo>
                  <a:lnTo>
                    <a:pt x="87243" y="1091634"/>
                  </a:lnTo>
                  <a:lnTo>
                    <a:pt x="39697" y="1065803"/>
                  </a:lnTo>
                  <a:lnTo>
                    <a:pt x="10155" y="1038468"/>
                  </a:lnTo>
                  <a:lnTo>
                    <a:pt x="0" y="1009904"/>
                  </a:lnTo>
                  <a:lnTo>
                    <a:pt x="0" y="20192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80931" y="1418844"/>
              <a:ext cx="3211068" cy="740663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8555863" y="1477129"/>
            <a:ext cx="3404235" cy="303974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717550">
              <a:lnSpc>
                <a:spcPct val="100000"/>
              </a:lnSpc>
              <a:spcBef>
                <a:spcPts val="655"/>
              </a:spcBef>
            </a:pPr>
            <a:r>
              <a:rPr sz="3600" b="1" spc="-10" dirty="0">
                <a:solidFill>
                  <a:srgbClr val="EBEBEB"/>
                </a:solidFill>
                <a:latin typeface="Trebuchet MS"/>
                <a:cs typeface="Trebuchet MS"/>
              </a:rPr>
              <a:t>МЫШЛЕНИЯ</a:t>
            </a:r>
            <a:endParaRPr sz="3600">
              <a:latin typeface="Trebuchet MS"/>
              <a:cs typeface="Trebuchet MS"/>
            </a:endParaRPr>
          </a:p>
          <a:p>
            <a:pPr marL="817880" marR="716915" indent="-203200">
              <a:lnSpc>
                <a:spcPct val="100000"/>
              </a:lnSpc>
              <a:spcBef>
                <a:spcPts val="495"/>
              </a:spcBef>
            </a:pPr>
            <a:r>
              <a:rPr sz="3200" b="1" spc="-10" dirty="0">
                <a:solidFill>
                  <a:srgbClr val="71A428"/>
                </a:solidFill>
                <a:latin typeface="Trebuchet MS"/>
                <a:cs typeface="Trebuchet MS"/>
              </a:rPr>
              <a:t>РАЗВИТИЯ ПАМЯТИ</a:t>
            </a:r>
            <a:endParaRPr sz="3200">
              <a:latin typeface="Trebuchet MS"/>
              <a:cs typeface="Trebuchet MS"/>
            </a:endParaRPr>
          </a:p>
          <a:p>
            <a:pPr marL="73025" marR="111125" indent="-60960">
              <a:lnSpc>
                <a:spcPct val="100000"/>
              </a:lnSpc>
              <a:spcBef>
                <a:spcPts val="1080"/>
              </a:spcBef>
            </a:pPr>
            <a:r>
              <a:rPr sz="4000" b="1" spc="-10" dirty="0">
                <a:solidFill>
                  <a:srgbClr val="EBEBEB"/>
                </a:solidFill>
                <a:latin typeface="Trebuchet MS"/>
                <a:cs typeface="Trebuchet MS"/>
              </a:rPr>
              <a:t>Запоминания информации</a:t>
            </a:r>
            <a:endParaRPr sz="4000">
              <a:latin typeface="Trebuchet MS"/>
              <a:cs typeface="Trebuchet MS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973056" y="370331"/>
            <a:ext cx="2129028" cy="899160"/>
          </a:xfrm>
          <a:prstGeom prst="rect">
            <a:avLst/>
          </a:prstGeom>
        </p:spPr>
      </p:pic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505717" y="3227421"/>
            <a:ext cx="9601196" cy="130386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РЕЧИ</a:t>
            </a:r>
          </a:p>
        </p:txBody>
      </p:sp>
      <p:grpSp>
        <p:nvGrpSpPr>
          <p:cNvPr id="25" name="object 25"/>
          <p:cNvGrpSpPr/>
          <p:nvPr/>
        </p:nvGrpSpPr>
        <p:grpSpPr>
          <a:xfrm>
            <a:off x="1092365" y="231775"/>
            <a:ext cx="4696460" cy="2585720"/>
            <a:chOff x="1092365" y="231775"/>
            <a:chExt cx="4696460" cy="2585720"/>
          </a:xfrm>
        </p:grpSpPr>
        <p:sp>
          <p:nvSpPr>
            <p:cNvPr id="26" name="object 26"/>
            <p:cNvSpPr/>
            <p:nvPr/>
          </p:nvSpPr>
          <p:spPr>
            <a:xfrm>
              <a:off x="1262291" y="241300"/>
              <a:ext cx="4516755" cy="2566670"/>
            </a:xfrm>
            <a:custGeom>
              <a:avLst/>
              <a:gdLst/>
              <a:ahLst/>
              <a:cxnLst/>
              <a:rect l="l" t="t" r="r" b="b"/>
              <a:pathLst>
                <a:path w="4516755" h="2566670">
                  <a:moveTo>
                    <a:pt x="4356188" y="0"/>
                  </a:moveTo>
                  <a:lnTo>
                    <a:pt x="320763" y="0"/>
                  </a:lnTo>
                  <a:lnTo>
                    <a:pt x="270090" y="8171"/>
                  </a:lnTo>
                  <a:lnTo>
                    <a:pt x="226062" y="30931"/>
                  </a:lnTo>
                  <a:lnTo>
                    <a:pt x="191330" y="65644"/>
                  </a:lnTo>
                  <a:lnTo>
                    <a:pt x="168546" y="109679"/>
                  </a:lnTo>
                  <a:lnTo>
                    <a:pt x="160362" y="160400"/>
                  </a:lnTo>
                  <a:lnTo>
                    <a:pt x="160362" y="2245487"/>
                  </a:lnTo>
                  <a:lnTo>
                    <a:pt x="0" y="2245487"/>
                  </a:lnTo>
                  <a:lnTo>
                    <a:pt x="31217" y="2251795"/>
                  </a:lnTo>
                  <a:lnTo>
                    <a:pt x="56719" y="2268997"/>
                  </a:lnTo>
                  <a:lnTo>
                    <a:pt x="73918" y="2294510"/>
                  </a:lnTo>
                  <a:lnTo>
                    <a:pt x="80225" y="2325751"/>
                  </a:lnTo>
                  <a:lnTo>
                    <a:pt x="73918" y="2356971"/>
                  </a:lnTo>
                  <a:lnTo>
                    <a:pt x="56719" y="2382440"/>
                  </a:lnTo>
                  <a:lnTo>
                    <a:pt x="31217" y="2399599"/>
                  </a:lnTo>
                  <a:lnTo>
                    <a:pt x="0" y="2405888"/>
                  </a:lnTo>
                  <a:lnTo>
                    <a:pt x="160362" y="2405888"/>
                  </a:lnTo>
                  <a:lnTo>
                    <a:pt x="152191" y="2456609"/>
                  </a:lnTo>
                  <a:lnTo>
                    <a:pt x="129434" y="2500644"/>
                  </a:lnTo>
                  <a:lnTo>
                    <a:pt x="94726" y="2535357"/>
                  </a:lnTo>
                  <a:lnTo>
                    <a:pt x="50703" y="2558117"/>
                  </a:lnTo>
                  <a:lnTo>
                    <a:pt x="0" y="2566289"/>
                  </a:lnTo>
                  <a:lnTo>
                    <a:pt x="4035386" y="2566289"/>
                  </a:lnTo>
                  <a:lnTo>
                    <a:pt x="4086059" y="2558117"/>
                  </a:lnTo>
                  <a:lnTo>
                    <a:pt x="4130088" y="2535357"/>
                  </a:lnTo>
                  <a:lnTo>
                    <a:pt x="4164820" y="2500644"/>
                  </a:lnTo>
                  <a:lnTo>
                    <a:pt x="4187604" y="2456609"/>
                  </a:lnTo>
                  <a:lnTo>
                    <a:pt x="4195787" y="2405888"/>
                  </a:lnTo>
                  <a:lnTo>
                    <a:pt x="4195787" y="320801"/>
                  </a:lnTo>
                  <a:lnTo>
                    <a:pt x="320763" y="320801"/>
                  </a:lnTo>
                  <a:lnTo>
                    <a:pt x="289543" y="314493"/>
                  </a:lnTo>
                  <a:lnTo>
                    <a:pt x="264074" y="297291"/>
                  </a:lnTo>
                  <a:lnTo>
                    <a:pt x="246915" y="271778"/>
                  </a:lnTo>
                  <a:lnTo>
                    <a:pt x="240626" y="240537"/>
                  </a:lnTo>
                  <a:lnTo>
                    <a:pt x="246915" y="209317"/>
                  </a:lnTo>
                  <a:lnTo>
                    <a:pt x="264074" y="183848"/>
                  </a:lnTo>
                  <a:lnTo>
                    <a:pt x="289543" y="166689"/>
                  </a:lnTo>
                  <a:lnTo>
                    <a:pt x="320763" y="160400"/>
                  </a:lnTo>
                  <a:lnTo>
                    <a:pt x="4516589" y="160400"/>
                  </a:lnTo>
                  <a:lnTo>
                    <a:pt x="4508406" y="109679"/>
                  </a:lnTo>
                  <a:lnTo>
                    <a:pt x="4485622" y="65644"/>
                  </a:lnTo>
                  <a:lnTo>
                    <a:pt x="4450890" y="30931"/>
                  </a:lnTo>
                  <a:lnTo>
                    <a:pt x="4406861" y="8171"/>
                  </a:lnTo>
                  <a:lnTo>
                    <a:pt x="4356188" y="0"/>
                  </a:lnTo>
                  <a:close/>
                </a:path>
                <a:path w="4516755" h="2566670">
                  <a:moveTo>
                    <a:pt x="4516589" y="160400"/>
                  </a:moveTo>
                  <a:lnTo>
                    <a:pt x="481164" y="160400"/>
                  </a:lnTo>
                  <a:lnTo>
                    <a:pt x="472993" y="211074"/>
                  </a:lnTo>
                  <a:lnTo>
                    <a:pt x="450233" y="255102"/>
                  </a:lnTo>
                  <a:lnTo>
                    <a:pt x="415520" y="289834"/>
                  </a:lnTo>
                  <a:lnTo>
                    <a:pt x="371485" y="312618"/>
                  </a:lnTo>
                  <a:lnTo>
                    <a:pt x="320763" y="320801"/>
                  </a:lnTo>
                  <a:lnTo>
                    <a:pt x="4356188" y="320801"/>
                  </a:lnTo>
                  <a:lnTo>
                    <a:pt x="4406861" y="312618"/>
                  </a:lnTo>
                  <a:lnTo>
                    <a:pt x="4450890" y="289834"/>
                  </a:lnTo>
                  <a:lnTo>
                    <a:pt x="4485622" y="255102"/>
                  </a:lnTo>
                  <a:lnTo>
                    <a:pt x="4508406" y="211074"/>
                  </a:lnTo>
                  <a:lnTo>
                    <a:pt x="4516589" y="160400"/>
                  </a:lnTo>
                  <a:close/>
                </a:path>
              </a:pathLst>
            </a:custGeom>
            <a:solidFill>
              <a:srgbClr val="5FCA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01890" y="401701"/>
              <a:ext cx="641985" cy="2406015"/>
            </a:xfrm>
            <a:custGeom>
              <a:avLst/>
              <a:gdLst/>
              <a:ahLst/>
              <a:cxnLst/>
              <a:rect l="l" t="t" r="r" b="b"/>
              <a:pathLst>
                <a:path w="641985" h="2406015">
                  <a:moveTo>
                    <a:pt x="641565" y="0"/>
                  </a:moveTo>
                  <a:lnTo>
                    <a:pt x="481164" y="0"/>
                  </a:lnTo>
                  <a:lnTo>
                    <a:pt x="449944" y="6288"/>
                  </a:lnTo>
                  <a:lnTo>
                    <a:pt x="424475" y="23447"/>
                  </a:lnTo>
                  <a:lnTo>
                    <a:pt x="407316" y="48916"/>
                  </a:lnTo>
                  <a:lnTo>
                    <a:pt x="401027" y="80137"/>
                  </a:lnTo>
                  <a:lnTo>
                    <a:pt x="407316" y="111377"/>
                  </a:lnTo>
                  <a:lnTo>
                    <a:pt x="424475" y="136890"/>
                  </a:lnTo>
                  <a:lnTo>
                    <a:pt x="449944" y="154092"/>
                  </a:lnTo>
                  <a:lnTo>
                    <a:pt x="481164" y="160400"/>
                  </a:lnTo>
                  <a:lnTo>
                    <a:pt x="531886" y="152217"/>
                  </a:lnTo>
                  <a:lnTo>
                    <a:pt x="575921" y="129433"/>
                  </a:lnTo>
                  <a:lnTo>
                    <a:pt x="610634" y="94701"/>
                  </a:lnTo>
                  <a:lnTo>
                    <a:pt x="633394" y="50673"/>
                  </a:lnTo>
                  <a:lnTo>
                    <a:pt x="641565" y="0"/>
                  </a:lnTo>
                  <a:close/>
                </a:path>
                <a:path w="641985" h="2406015">
                  <a:moveTo>
                    <a:pt x="160400" y="2085086"/>
                  </a:moveTo>
                  <a:lnTo>
                    <a:pt x="109703" y="2093269"/>
                  </a:lnTo>
                  <a:lnTo>
                    <a:pt x="65672" y="2116053"/>
                  </a:lnTo>
                  <a:lnTo>
                    <a:pt x="30949" y="2150785"/>
                  </a:lnTo>
                  <a:lnTo>
                    <a:pt x="8177" y="2194814"/>
                  </a:lnTo>
                  <a:lnTo>
                    <a:pt x="0" y="2245487"/>
                  </a:lnTo>
                  <a:lnTo>
                    <a:pt x="8177" y="2296208"/>
                  </a:lnTo>
                  <a:lnTo>
                    <a:pt x="30949" y="2340243"/>
                  </a:lnTo>
                  <a:lnTo>
                    <a:pt x="65672" y="2374956"/>
                  </a:lnTo>
                  <a:lnTo>
                    <a:pt x="109703" y="2397716"/>
                  </a:lnTo>
                  <a:lnTo>
                    <a:pt x="160400" y="2405888"/>
                  </a:lnTo>
                  <a:lnTo>
                    <a:pt x="211104" y="2397716"/>
                  </a:lnTo>
                  <a:lnTo>
                    <a:pt x="255127" y="2374956"/>
                  </a:lnTo>
                  <a:lnTo>
                    <a:pt x="289835" y="2340243"/>
                  </a:lnTo>
                  <a:lnTo>
                    <a:pt x="312592" y="2296208"/>
                  </a:lnTo>
                  <a:lnTo>
                    <a:pt x="320763" y="2245487"/>
                  </a:lnTo>
                  <a:lnTo>
                    <a:pt x="160400" y="2245487"/>
                  </a:lnTo>
                  <a:lnTo>
                    <a:pt x="191618" y="2239198"/>
                  </a:lnTo>
                  <a:lnTo>
                    <a:pt x="217120" y="2222039"/>
                  </a:lnTo>
                  <a:lnTo>
                    <a:pt x="234319" y="2196570"/>
                  </a:lnTo>
                  <a:lnTo>
                    <a:pt x="240626" y="2165350"/>
                  </a:lnTo>
                  <a:lnTo>
                    <a:pt x="234319" y="2134109"/>
                  </a:lnTo>
                  <a:lnTo>
                    <a:pt x="217120" y="2108596"/>
                  </a:lnTo>
                  <a:lnTo>
                    <a:pt x="191618" y="2091394"/>
                  </a:lnTo>
                  <a:lnTo>
                    <a:pt x="160400" y="2085086"/>
                  </a:lnTo>
                  <a:close/>
                </a:path>
              </a:pathLst>
            </a:custGeom>
            <a:solidFill>
              <a:srgbClr val="4BA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01890" y="241300"/>
              <a:ext cx="4677410" cy="2566670"/>
            </a:xfrm>
            <a:custGeom>
              <a:avLst/>
              <a:gdLst/>
              <a:ahLst/>
              <a:cxnLst/>
              <a:rect l="l" t="t" r="r" b="b"/>
              <a:pathLst>
                <a:path w="4677410" h="2566670">
                  <a:moveTo>
                    <a:pt x="320763" y="2245487"/>
                  </a:moveTo>
                  <a:lnTo>
                    <a:pt x="320763" y="160400"/>
                  </a:lnTo>
                  <a:lnTo>
                    <a:pt x="328947" y="109679"/>
                  </a:lnTo>
                  <a:lnTo>
                    <a:pt x="351731" y="65644"/>
                  </a:lnTo>
                  <a:lnTo>
                    <a:pt x="386463" y="30931"/>
                  </a:lnTo>
                  <a:lnTo>
                    <a:pt x="430491" y="8171"/>
                  </a:lnTo>
                  <a:lnTo>
                    <a:pt x="481164" y="0"/>
                  </a:lnTo>
                  <a:lnTo>
                    <a:pt x="4516589" y="0"/>
                  </a:lnTo>
                  <a:lnTo>
                    <a:pt x="4567262" y="8171"/>
                  </a:lnTo>
                  <a:lnTo>
                    <a:pt x="4611291" y="30931"/>
                  </a:lnTo>
                  <a:lnTo>
                    <a:pt x="4646023" y="65644"/>
                  </a:lnTo>
                  <a:lnTo>
                    <a:pt x="4668807" y="109679"/>
                  </a:lnTo>
                  <a:lnTo>
                    <a:pt x="4676990" y="160400"/>
                  </a:lnTo>
                  <a:lnTo>
                    <a:pt x="4668807" y="211074"/>
                  </a:lnTo>
                  <a:lnTo>
                    <a:pt x="4646023" y="255102"/>
                  </a:lnTo>
                  <a:lnTo>
                    <a:pt x="4611291" y="289834"/>
                  </a:lnTo>
                  <a:lnTo>
                    <a:pt x="4567262" y="312618"/>
                  </a:lnTo>
                  <a:lnTo>
                    <a:pt x="4516589" y="320801"/>
                  </a:lnTo>
                  <a:lnTo>
                    <a:pt x="4356188" y="320801"/>
                  </a:lnTo>
                  <a:lnTo>
                    <a:pt x="4356188" y="2405888"/>
                  </a:lnTo>
                  <a:lnTo>
                    <a:pt x="4348005" y="2456609"/>
                  </a:lnTo>
                  <a:lnTo>
                    <a:pt x="4325221" y="2500644"/>
                  </a:lnTo>
                  <a:lnTo>
                    <a:pt x="4290489" y="2535357"/>
                  </a:lnTo>
                  <a:lnTo>
                    <a:pt x="4246460" y="2558117"/>
                  </a:lnTo>
                  <a:lnTo>
                    <a:pt x="4195787" y="2566289"/>
                  </a:lnTo>
                  <a:lnTo>
                    <a:pt x="160400" y="2566289"/>
                  </a:lnTo>
                  <a:lnTo>
                    <a:pt x="109703" y="2558117"/>
                  </a:lnTo>
                  <a:lnTo>
                    <a:pt x="65672" y="2535357"/>
                  </a:lnTo>
                  <a:lnTo>
                    <a:pt x="30949" y="2500644"/>
                  </a:lnTo>
                  <a:lnTo>
                    <a:pt x="8177" y="2456609"/>
                  </a:lnTo>
                  <a:lnTo>
                    <a:pt x="0" y="2405888"/>
                  </a:lnTo>
                  <a:lnTo>
                    <a:pt x="8177" y="2355215"/>
                  </a:lnTo>
                  <a:lnTo>
                    <a:pt x="30949" y="2311186"/>
                  </a:lnTo>
                  <a:lnTo>
                    <a:pt x="65672" y="2276454"/>
                  </a:lnTo>
                  <a:lnTo>
                    <a:pt x="109703" y="2253670"/>
                  </a:lnTo>
                  <a:lnTo>
                    <a:pt x="160400" y="2245487"/>
                  </a:lnTo>
                  <a:lnTo>
                    <a:pt x="320763" y="2245487"/>
                  </a:lnTo>
                  <a:close/>
                </a:path>
                <a:path w="4677410" h="2566670">
                  <a:moveTo>
                    <a:pt x="481164" y="0"/>
                  </a:moveTo>
                  <a:lnTo>
                    <a:pt x="531886" y="8171"/>
                  </a:lnTo>
                  <a:lnTo>
                    <a:pt x="575921" y="30931"/>
                  </a:lnTo>
                  <a:lnTo>
                    <a:pt x="610634" y="65644"/>
                  </a:lnTo>
                  <a:lnTo>
                    <a:pt x="633394" y="109679"/>
                  </a:lnTo>
                  <a:lnTo>
                    <a:pt x="641565" y="160400"/>
                  </a:lnTo>
                  <a:lnTo>
                    <a:pt x="633394" y="211074"/>
                  </a:lnTo>
                  <a:lnTo>
                    <a:pt x="610634" y="255102"/>
                  </a:lnTo>
                  <a:lnTo>
                    <a:pt x="575921" y="289834"/>
                  </a:lnTo>
                  <a:lnTo>
                    <a:pt x="531886" y="312618"/>
                  </a:lnTo>
                  <a:lnTo>
                    <a:pt x="481164" y="320801"/>
                  </a:lnTo>
                  <a:lnTo>
                    <a:pt x="449944" y="314493"/>
                  </a:lnTo>
                  <a:lnTo>
                    <a:pt x="424475" y="297291"/>
                  </a:lnTo>
                  <a:lnTo>
                    <a:pt x="407316" y="271778"/>
                  </a:lnTo>
                  <a:lnTo>
                    <a:pt x="401027" y="240537"/>
                  </a:lnTo>
                  <a:lnTo>
                    <a:pt x="407316" y="209317"/>
                  </a:lnTo>
                  <a:lnTo>
                    <a:pt x="424475" y="183848"/>
                  </a:lnTo>
                  <a:lnTo>
                    <a:pt x="449944" y="166689"/>
                  </a:lnTo>
                  <a:lnTo>
                    <a:pt x="481164" y="160400"/>
                  </a:lnTo>
                  <a:lnTo>
                    <a:pt x="641565" y="160400"/>
                  </a:lnTo>
                </a:path>
                <a:path w="4677410" h="2566670">
                  <a:moveTo>
                    <a:pt x="4356188" y="320801"/>
                  </a:moveTo>
                  <a:lnTo>
                    <a:pt x="481164" y="320801"/>
                  </a:lnTo>
                </a:path>
              </a:pathLst>
            </a:custGeom>
            <a:ln w="19050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52766" y="2477261"/>
              <a:ext cx="179412" cy="17945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262291" y="2486786"/>
              <a:ext cx="160655" cy="321310"/>
            </a:xfrm>
            <a:custGeom>
              <a:avLst/>
              <a:gdLst/>
              <a:ahLst/>
              <a:cxnLst/>
              <a:rect l="l" t="t" r="r" b="b"/>
              <a:pathLst>
                <a:path w="160655" h="321310">
                  <a:moveTo>
                    <a:pt x="0" y="320801"/>
                  </a:moveTo>
                  <a:lnTo>
                    <a:pt x="50703" y="312630"/>
                  </a:lnTo>
                  <a:lnTo>
                    <a:pt x="94726" y="289870"/>
                  </a:lnTo>
                  <a:lnTo>
                    <a:pt x="129434" y="255157"/>
                  </a:lnTo>
                  <a:lnTo>
                    <a:pt x="152191" y="211122"/>
                  </a:lnTo>
                  <a:lnTo>
                    <a:pt x="160362" y="160400"/>
                  </a:lnTo>
                  <a:lnTo>
                    <a:pt x="160362" y="0"/>
                  </a:lnTo>
                </a:path>
              </a:pathLst>
            </a:custGeom>
            <a:ln w="19050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089530" y="643381"/>
              <a:ext cx="3496310" cy="2092960"/>
            </a:xfrm>
            <a:custGeom>
              <a:avLst/>
              <a:gdLst/>
              <a:ahLst/>
              <a:cxnLst/>
              <a:rect l="l" t="t" r="r" b="b"/>
              <a:pathLst>
                <a:path w="3496310" h="2092960">
                  <a:moveTo>
                    <a:pt x="0" y="2092833"/>
                  </a:moveTo>
                  <a:lnTo>
                    <a:pt x="3495929" y="2092833"/>
                  </a:lnTo>
                  <a:lnTo>
                    <a:pt x="3495929" y="0"/>
                  </a:lnTo>
                  <a:lnTo>
                    <a:pt x="0" y="0"/>
                  </a:lnTo>
                  <a:lnTo>
                    <a:pt x="0" y="2092833"/>
                  </a:lnTo>
                  <a:close/>
                </a:path>
              </a:pathLst>
            </a:custGeom>
            <a:ln w="12700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168398" y="665810"/>
            <a:ext cx="3273425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Интеллект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rebuchet MS"/>
                <a:cs typeface="Trebuchet MS"/>
              </a:rPr>
              <a:t>карта,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Ментальная</a:t>
            </a:r>
            <a:r>
              <a:rPr sz="2800" b="1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rebuchet MS"/>
                <a:cs typeface="Trebuchet MS"/>
              </a:rPr>
              <a:t>карта,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Карта</a:t>
            </a:r>
            <a:r>
              <a:rPr sz="28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rebuchet MS"/>
                <a:cs typeface="Trebuchet MS"/>
              </a:rPr>
              <a:t>мыслей 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(mind</a:t>
            </a:r>
            <a:r>
              <a:rPr sz="280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Trebuchet MS"/>
                <a:cs typeface="Trebuchet MS"/>
              </a:rPr>
              <a:t>maps)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53567" y="902716"/>
            <a:ext cx="4508500" cy="4348480"/>
            <a:chOff x="553567" y="902716"/>
            <a:chExt cx="4508500" cy="4348480"/>
          </a:xfrm>
        </p:grpSpPr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3567" y="902716"/>
              <a:ext cx="4508055" cy="434809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44726" y="2554477"/>
              <a:ext cx="2486660" cy="128384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4122" y="674801"/>
            <a:ext cx="9264904" cy="55083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7242" y="685800"/>
            <a:ext cx="3373754" cy="5208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1630" marR="288925" indent="-254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Общие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требования</a:t>
            </a:r>
            <a:r>
              <a:rPr sz="20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Calibri"/>
                <a:cs typeface="Calibri"/>
              </a:rPr>
              <a:t>к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составлению</a:t>
            </a:r>
            <a:r>
              <a:rPr sz="2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интеллект– карты:</a:t>
            </a:r>
            <a:endParaRPr sz="2000" dirty="0">
              <a:latin typeface="Calibri"/>
              <a:cs typeface="Calibri"/>
            </a:endParaRPr>
          </a:p>
          <a:p>
            <a:pPr marL="67310">
              <a:lnSpc>
                <a:spcPct val="100000"/>
              </a:lnSpc>
            </a:pP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Главная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тема,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идея</a:t>
            </a:r>
            <a:endParaRPr sz="2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располагается</a:t>
            </a:r>
            <a:r>
              <a:rPr sz="20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центре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листа.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От</a:t>
            </a:r>
            <a:r>
              <a:rPr sz="20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центра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идут</a:t>
            </a:r>
            <a:r>
              <a:rPr sz="20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расходящиеся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разные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стороны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ответвления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каждого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основного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факта.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Необходимо</a:t>
            </a:r>
            <a:r>
              <a:rPr sz="2000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использовать</a:t>
            </a:r>
            <a:endParaRPr sz="2000" dirty="0">
              <a:latin typeface="Calibri"/>
              <a:cs typeface="Calibri"/>
            </a:endParaRPr>
          </a:p>
          <a:p>
            <a:pPr marL="12700" marR="139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стрелки</a:t>
            </a:r>
            <a:r>
              <a:rPr sz="20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разного</a:t>
            </a:r>
            <a:r>
              <a:rPr sz="20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цвета.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Каждая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мысль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очерчивается.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процессе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моделирования добавляются</a:t>
            </a:r>
            <a:r>
              <a:rPr sz="20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символы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и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иллюстрации.</a:t>
            </a:r>
            <a:endParaRPr sz="2000" dirty="0">
              <a:latin typeface="Calibri"/>
              <a:cs typeface="Calibri"/>
            </a:endParaRPr>
          </a:p>
          <a:p>
            <a:pPr marL="12700" marR="222250" indent="5461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Наглядность</a:t>
            </a:r>
            <a:r>
              <a:rPr sz="20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представлена</a:t>
            </a:r>
            <a:r>
              <a:rPr sz="20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виде</a:t>
            </a:r>
            <a:r>
              <a:rPr sz="2000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предметов,</a:t>
            </a:r>
            <a:r>
              <a:rPr sz="2000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объектов,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рисунков</a:t>
            </a:r>
            <a:r>
              <a:rPr sz="20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т.д.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62450" y="504825"/>
            <a:ext cx="7496175" cy="58388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6810" y="877951"/>
            <a:ext cx="429260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4894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Понять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интеллект-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карту</a:t>
            </a:r>
            <a:r>
              <a:rPr sz="2000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могут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дети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разными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возможностями.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Интеллект-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карта</a:t>
            </a:r>
            <a:r>
              <a:rPr sz="20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универсальна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использовании,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доступна</a:t>
            </a:r>
            <a:r>
              <a:rPr sz="20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детского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восприятия.</a:t>
            </a:r>
            <a:r>
              <a:rPr sz="20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Она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помогает</a:t>
            </a:r>
            <a:r>
              <a:rPr sz="2000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детям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выстраивать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последовательность,</a:t>
            </a:r>
            <a:r>
              <a:rPr sz="2000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запомнить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6810" y="2706700"/>
            <a:ext cx="32702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(вспомнить)</a:t>
            </a:r>
            <a:r>
              <a:rPr sz="20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логические</a:t>
            </a:r>
            <a:r>
              <a:rPr sz="20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связи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(цепочки),</a:t>
            </a:r>
            <a:r>
              <a:rPr sz="2000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события.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1300" y="285750"/>
            <a:ext cx="4762500" cy="580072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968233" y="6167424"/>
            <a:ext cx="1838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Trebuchet MS"/>
                <a:cs typeface="Trebuchet MS"/>
              </a:rPr>
              <a:t>Тема</a:t>
            </a:r>
            <a:r>
              <a:rPr sz="1800" spc="-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1F5F"/>
                </a:solidFill>
                <a:latin typeface="Trebuchet MS"/>
                <a:cs typeface="Trebuchet MS"/>
              </a:rPr>
              <a:t>-</a:t>
            </a:r>
            <a:r>
              <a:rPr sz="1800" spc="-1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rebuchet MS"/>
                <a:cs typeface="Trebuchet MS"/>
              </a:rPr>
              <a:t>животные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6797" y="808101"/>
            <a:ext cx="508508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495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Составление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интеллект-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карты</a:t>
            </a:r>
            <a:r>
              <a:rPr sz="2000" spc="4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происходит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совместной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</a:t>
            </a: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воспитателя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и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детей.</a:t>
            </a:r>
            <a:r>
              <a:rPr sz="20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самом</a:t>
            </a:r>
            <a:r>
              <a:rPr sz="20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начале,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под</a:t>
            </a:r>
            <a:r>
              <a:rPr sz="20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руководством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взрослого</a:t>
            </a:r>
            <a:r>
              <a:rPr sz="20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дети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учатся</a:t>
            </a:r>
            <a:r>
              <a:rPr sz="2000" spc="3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заполнять</a:t>
            </a:r>
            <a:r>
              <a:rPr sz="20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карту: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подбирать</a:t>
            </a:r>
            <a:r>
              <a:rPr sz="2000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условные</a:t>
            </a:r>
            <a:r>
              <a:rPr sz="20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обозначения,</a:t>
            </a:r>
            <a:endParaRPr sz="2000">
              <a:latin typeface="Calibri"/>
              <a:cs typeface="Calibri"/>
            </a:endParaRPr>
          </a:p>
          <a:p>
            <a:pPr marL="12700" marR="518795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располагать,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объединять</a:t>
            </a:r>
            <a:r>
              <a:rPr sz="2000" spc="4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пиктограммы.</a:t>
            </a:r>
            <a:r>
              <a:rPr sz="2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дальнейшем,</a:t>
            </a:r>
            <a:r>
              <a:rPr sz="20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можно</a:t>
            </a:r>
            <a:r>
              <a:rPr sz="20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предложить</a:t>
            </a:r>
            <a:r>
              <a:rPr sz="20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детям</a:t>
            </a:r>
            <a:endParaRPr sz="2000">
              <a:latin typeface="Calibri"/>
              <a:cs typeface="Calibri"/>
            </a:endParaRPr>
          </a:p>
          <a:p>
            <a:pPr marL="12700" marR="280035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объединиться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 команды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000" spc="4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выполнения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какой-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либо</a:t>
            </a:r>
            <a:r>
              <a:rPr sz="20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части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карты.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Ребята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проявляют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творчество,</a:t>
            </a:r>
            <a:r>
              <a:rPr sz="20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инициативу,</a:t>
            </a:r>
            <a:r>
              <a:rPr sz="2000" spc="3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20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Calibri"/>
                <a:cs typeface="Calibri"/>
              </a:rPr>
              <a:t>них</a:t>
            </a:r>
            <a:r>
              <a:rPr sz="2000" spc="5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формируется</a:t>
            </a:r>
            <a:r>
              <a:rPr sz="2000" spc="3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умение</a:t>
            </a:r>
            <a:r>
              <a:rPr sz="2000" spc="3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работать</a:t>
            </a:r>
            <a:r>
              <a:rPr sz="2000" spc="3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2000" spc="3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команде, договариваться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9875" y="619125"/>
            <a:ext cx="4010025" cy="52292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25" y="171450"/>
            <a:ext cx="11868150" cy="668655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TM02900743[[fn=Натуральные материалы]]</Template>
  <TotalTime>4</TotalTime>
  <Words>783</Words>
  <Application>Microsoft Office PowerPoint</Application>
  <PresentationFormat>Широкоэкранный</PresentationFormat>
  <Paragraphs>76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Trebuchet MS</vt:lpstr>
      <vt:lpstr>Натуральные материалы</vt:lpstr>
      <vt:lpstr>Интеллект-карты- новый метод работы  с детьми дошкольного возраста</vt:lpstr>
      <vt:lpstr>Интеллект–карта – это простая и эффективная техника визуализации мышления. Это инструмент для анализа, развития и создания идей. Доступный и удобный способ управления мыслями.</vt:lpstr>
      <vt:lpstr>Презентация PowerPoint</vt:lpstr>
      <vt:lpstr>РЕЧИ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 Петров</dc:creator>
  <cp:lastModifiedBy>Ангелина</cp:lastModifiedBy>
  <cp:revision>1</cp:revision>
  <dcterms:created xsi:type="dcterms:W3CDTF">2025-09-02T15:33:52Z</dcterms:created>
  <dcterms:modified xsi:type="dcterms:W3CDTF">2025-09-02T15:38:39Z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2025-09-02T00:00:00Z</vt:filetime>
  </property>
  <property fmtid="{D5CDD505-2E9C-101B-9397-08002B2CF9AE}" pid="5" name="Producer">
    <vt:lpwstr>Microsoft® Office PowerPoint® 2007</vt:lpwstr>
  </property>
</Properties>
</file>