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58" r:id="rId5"/>
    <p:sldId id="260" r:id="rId6"/>
    <p:sldId id="262" r:id="rId7"/>
    <p:sldId id="265" r:id="rId8"/>
    <p:sldId id="266" r:id="rId9"/>
    <p:sldId id="268" r:id="rId10"/>
    <p:sldId id="263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FA191-454D-42A7-8B23-B08AD1BD6B56}" type="datetimeFigureOut">
              <a:rPr lang="ru-RU" smtClean="0"/>
              <a:pPr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1329F-F3FD-4E62-9714-FE57B3553F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57224" y="839725"/>
            <a:ext cx="74295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1600" y="2110694"/>
            <a:ext cx="718028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«Использование метода интеллект-карт в работе с дошкольниками» 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214942" y="5643578"/>
            <a:ext cx="357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Гафиятуллина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А.А., воспитатель группы старшего дошкольного возраста</a:t>
            </a:r>
          </a:p>
        </p:txBody>
      </p:sp>
      <p:pic>
        <p:nvPicPr>
          <p:cNvPr id="1029" name="Picture 5" descr="https://pbs.twimg.com/media/D3uygtuXkAARsY-.jpg:large"/>
          <p:cNvPicPr>
            <a:picLocks noChangeAspect="1" noChangeArrowheads="1"/>
          </p:cNvPicPr>
          <p:nvPr/>
        </p:nvPicPr>
        <p:blipFill>
          <a:blip r:embed="rId3"/>
          <a:srcRect l="9545" t="7129" r="6027" b="21107"/>
          <a:stretch>
            <a:fillRect/>
          </a:stretch>
        </p:blipFill>
        <p:spPr bwMode="auto">
          <a:xfrm>
            <a:off x="1277920" y="3333937"/>
            <a:ext cx="3932509" cy="2506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ED2F39-DAD4-4102-A308-3FE286D0B8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834"/>
            <a:ext cx="1182699" cy="11809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2">
            <a:lum bright="28000" contrast="1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00166" y="357166"/>
            <a:ext cx="6715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и правила создания карт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34" y="1428736"/>
            <a:ext cx="8143932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300" dirty="0"/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Используются только цветные карандаши, маркеры и т. д. 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Основная идея, проблема или слово располагается в центре. 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 изображения  центральной  идеи  можно  использовать  рисунки,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картинки.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Каждая главная ветвь имеет свой цвет. 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Главные ветви соединяются с центральной идеей, а ветви второго,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третьего и т.д. порядка соединяются с главными ветвями. 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Ветви должны быть изогнутыми, а не прямыми (как ветви дерева). 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Над каждой линией – ветвью пишется только одно ключевое слово.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 лучшего  запоминания  и  усвоения  желательно  использовать  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рисунки, картинки, ассоциации о каждом слове. 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Разросшиеся  ветви  можно  заключать  в  контуры,  чтобы  они  не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смешивались с соседними ветвями.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95773E-FC85-474B-85E1-63FB928983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11"/>
            <a:ext cx="1182699" cy="11809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2">
            <a:lum bright="28000" contrast="1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000232" y="2571744"/>
            <a:ext cx="628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8F54DE-A998-4CB8-8D79-BF1B4DD533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2699" cy="11809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00232" y="428604"/>
            <a:ext cx="5786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создания интеллект карт с </a:t>
            </a:r>
          </a:p>
          <a:p>
            <a:pPr algn="ctr"/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дошкольниками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1785926"/>
            <a:ext cx="2357454" cy="47089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направление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– сбор материала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(информации) о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предмете,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явлении, объекте.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Создать карту в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ходе обсуждения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Расширять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словарный запас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Развивать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процессы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мышления </a:t>
            </a: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1802" y="1785926"/>
            <a:ext cx="2357454" cy="470898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направление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Цель – развитие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связной речи детей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Формировать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умение 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последовательно и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самостоятельно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излагать свои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мысли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3570" y="1785926"/>
            <a:ext cx="2571768" cy="470898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направление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Цель – закрепление и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обобщение материала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Создать карту как  итог работы с детьми по теме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Развивать у детей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умение выделять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главную мысль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Активизировать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словарь,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совершенствовать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связную речь детей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12A51A-ECC0-4840-A096-58F01374A0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834"/>
            <a:ext cx="1182699" cy="11809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6" y="2285992"/>
            <a:ext cx="7643866" cy="415498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Цель моделирования в экологическом воспитании – обеспечение успешного усвоения детьми знаний об особенностях объектов природы, их структуре, связях и отношениях, существующих между ними. Использование метода моделирования в работе с детьми дошкольного возраста даёт хорошие результаты и является средством развития познавательной активности детей.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1604" y="428604"/>
            <a:ext cx="6858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Моделирование в детском саду – это совместная деятельность педагога и дошкольников, направленная на построение моделей. Моделирование основано на принципе замещения реальных объектов предметами, схематическими изображениями, знаками.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2D50B0-667B-4833-9456-0971AE34DC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834"/>
            <a:ext cx="1182699" cy="11809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14480" y="285728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интеллект карт</a:t>
            </a:r>
          </a:p>
        </p:txBody>
      </p:sp>
      <p:pic>
        <p:nvPicPr>
          <p:cNvPr id="12290" name="Picture 2" descr="https://psy-files.ru/wp-content/uploads/6/5/9/659a1fafc92db761bb41639235fd6817.jpg"/>
          <p:cNvPicPr>
            <a:picLocks noChangeAspect="1" noChangeArrowheads="1"/>
          </p:cNvPicPr>
          <p:nvPr/>
        </p:nvPicPr>
        <p:blipFill>
          <a:blip r:embed="rId3"/>
          <a:srcRect l="13281" t="13889" r="62500" b="19444"/>
          <a:stretch>
            <a:fillRect/>
          </a:stretch>
        </p:blipFill>
        <p:spPr bwMode="auto">
          <a:xfrm>
            <a:off x="1182699" y="1378239"/>
            <a:ext cx="1576856" cy="2441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928926" y="1285860"/>
            <a:ext cx="59293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Тони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Бьюзен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британский психолог, автор методики запоминания, творчества, организации мышления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креативности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 составлении интеллект карты в процессе усвоения информации задействованы оба полушария головного мозга. Интеллект карта основана на ассоциативном мышлении.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720" y="4572008"/>
            <a:ext cx="67866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работе с дошкольниками метод интеллект карт предложен Валентиной Михайловной Акименко доцентом кафедры специальной педагогики и предметных методик Ставропольского государственного педагогического института.</a:t>
            </a:r>
          </a:p>
        </p:txBody>
      </p:sp>
      <p:pic>
        <p:nvPicPr>
          <p:cNvPr id="12292" name="Picture 4" descr="https://mir-s3-cdn-cf.behance.net/projects/max_808/1e9e5d89867811.Y3JvcCw5NjAsNzUwLDAsN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34693" y="4572008"/>
            <a:ext cx="1795025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42B6FE1-0AFD-4E01-A7C9-B30F846B79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834"/>
            <a:ext cx="1182699" cy="11809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2">
            <a:lum bright="4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1265246"/>
            <a:ext cx="52149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Интеллект карта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или карта мышления 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mind-maps)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отображение на бумаге  эффективного способа думать, запоминать, вспоминать, решать творческие задачи, а также возможность представить и наглядно выразить свои внутренние процессы обработки информации, вносить в них изменения, совершенствовать.</a:t>
            </a:r>
          </a:p>
        </p:txBody>
      </p:sp>
      <p:pic>
        <p:nvPicPr>
          <p:cNvPr id="10242" name="Picture 2" descr="https://avatars.mds.yandex.net/get-zen_doc/3432422/pub_5f09bf72046e185cae65297b_5f0b083edd94e30640446362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500042"/>
            <a:ext cx="3214710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071538" y="5143512"/>
            <a:ext cx="6572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Интеллектуальная карта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это графический способ представления информации.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D0A961-F241-463E-932C-6613CCCBBE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834"/>
            <a:ext cx="1182699" cy="11809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5984" y="285728"/>
            <a:ext cx="5643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Свойства интеллект карт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14612" y="1071546"/>
            <a:ext cx="3429024" cy="77152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творчество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4643446"/>
            <a:ext cx="2928958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запоминаемость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00298" y="5572140"/>
            <a:ext cx="3929090" cy="78581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привлекательность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5008" y="4572008"/>
            <a:ext cx="3143272" cy="842962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Возможность изменения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86446" y="2071678"/>
            <a:ext cx="3143272" cy="85725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своевременность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1785926"/>
            <a:ext cx="2786082" cy="84296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наглядность</a:t>
            </a:r>
          </a:p>
        </p:txBody>
      </p:sp>
      <p:pic>
        <p:nvPicPr>
          <p:cNvPr id="6146" name="Picture 2" descr="https://cknow.ru/uploads/posts/2018-03/1520361754_3-poznanie-vidy-znaniy.jpg"/>
          <p:cNvPicPr>
            <a:picLocks noChangeAspect="1" noChangeArrowheads="1"/>
          </p:cNvPicPr>
          <p:nvPr/>
        </p:nvPicPr>
        <p:blipFill>
          <a:blip r:embed="rId3" cstate="print"/>
          <a:srcRect t="7855" b="5738"/>
          <a:stretch>
            <a:fillRect/>
          </a:stretch>
        </p:blipFill>
        <p:spPr bwMode="auto">
          <a:xfrm>
            <a:off x="2643174" y="2571744"/>
            <a:ext cx="3215855" cy="2084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7B81CCD-BD95-41E8-8BAF-D4CB4D5CF8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834"/>
            <a:ext cx="1182699" cy="11809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2857488" y="2428868"/>
            <a:ext cx="3071834" cy="171451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286116" y="2714620"/>
            <a:ext cx="2286016" cy="128588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71868" y="2928934"/>
            <a:ext cx="1785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Главная мысль,</a:t>
            </a:r>
            <a:endParaRPr lang="en-US" sz="1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</a:p>
        </p:txBody>
      </p:sp>
      <p:sp>
        <p:nvSpPr>
          <p:cNvPr id="9" name="Овал 8"/>
          <p:cNvSpPr/>
          <p:nvPr/>
        </p:nvSpPr>
        <p:spPr>
          <a:xfrm>
            <a:off x="500034" y="1388885"/>
            <a:ext cx="2143140" cy="985838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Уровень 1</a:t>
            </a:r>
          </a:p>
        </p:txBody>
      </p:sp>
      <p:sp>
        <p:nvSpPr>
          <p:cNvPr id="10" name="Овал 9"/>
          <p:cNvSpPr/>
          <p:nvPr/>
        </p:nvSpPr>
        <p:spPr>
          <a:xfrm>
            <a:off x="500034" y="4429132"/>
            <a:ext cx="2214578" cy="1071570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Уровень 1</a:t>
            </a:r>
          </a:p>
        </p:txBody>
      </p:sp>
      <p:sp>
        <p:nvSpPr>
          <p:cNvPr id="11" name="Овал 10"/>
          <p:cNvSpPr/>
          <p:nvPr/>
        </p:nvSpPr>
        <p:spPr>
          <a:xfrm>
            <a:off x="6072198" y="642918"/>
            <a:ext cx="2286016" cy="98583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Уровень 1</a:t>
            </a:r>
          </a:p>
        </p:txBody>
      </p:sp>
      <p:sp>
        <p:nvSpPr>
          <p:cNvPr id="12" name="Овал 11"/>
          <p:cNvSpPr/>
          <p:nvPr/>
        </p:nvSpPr>
        <p:spPr>
          <a:xfrm>
            <a:off x="6215074" y="4572008"/>
            <a:ext cx="2143140" cy="107157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Уровень 1</a:t>
            </a:r>
          </a:p>
        </p:txBody>
      </p:sp>
      <p:cxnSp>
        <p:nvCxnSpPr>
          <p:cNvPr id="14" name="Скругленная соединительная линия 13"/>
          <p:cNvCxnSpPr/>
          <p:nvPr/>
        </p:nvCxnSpPr>
        <p:spPr>
          <a:xfrm>
            <a:off x="2714612" y="2071678"/>
            <a:ext cx="1071570" cy="571504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Скругленная соединительная линия 15"/>
          <p:cNvCxnSpPr/>
          <p:nvPr/>
        </p:nvCxnSpPr>
        <p:spPr>
          <a:xfrm flipV="1">
            <a:off x="2428860" y="3857628"/>
            <a:ext cx="1143008" cy="428628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7" name="Скругленная соединительная линия 26"/>
          <p:cNvCxnSpPr/>
          <p:nvPr/>
        </p:nvCxnSpPr>
        <p:spPr>
          <a:xfrm rot="10800000" flipV="1">
            <a:off x="5143504" y="1785926"/>
            <a:ext cx="857256" cy="785818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Скругленная соединительная линия 32"/>
          <p:cNvCxnSpPr/>
          <p:nvPr/>
        </p:nvCxnSpPr>
        <p:spPr>
          <a:xfrm>
            <a:off x="5214942" y="4000504"/>
            <a:ext cx="1214446" cy="428628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EA5A849-52CC-4B24-A18A-1D6BECEC97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834"/>
            <a:ext cx="1182699" cy="11809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https://infobit.me/data/MetaMirrorCache/fs00.infourok.ru_images_doc_241_212812_2_img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AE6199-CCD0-4AEB-AD6B-65AE8AE53C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8955"/>
            <a:ext cx="1182699" cy="11809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CB5D15-AE29-4278-8982-6A8EF169F3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910" y="3429000"/>
            <a:ext cx="4392488" cy="32943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DC40D0-D2D5-4606-9520-A9CED1960A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924" y="200305"/>
            <a:ext cx="3923927" cy="29429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3FAED62-10AF-4206-8081-047C19B0D0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14" y="241448"/>
            <a:ext cx="4254991" cy="27077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</TotalTime>
  <Words>472</Words>
  <Application>Microsoft Office PowerPoint</Application>
  <PresentationFormat>Экран (4:3)</PresentationFormat>
  <Paragraphs>81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Ангелина</cp:lastModifiedBy>
  <cp:revision>46</cp:revision>
  <dcterms:created xsi:type="dcterms:W3CDTF">2021-01-24T11:38:51Z</dcterms:created>
  <dcterms:modified xsi:type="dcterms:W3CDTF">2025-09-02T15:38:41Z</dcterms:modified>
</cp:coreProperties>
</file>