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99055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64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3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64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41432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5434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90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279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51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67512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19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52A1B94-B221-4ED2-8416-02B2FAB04AC3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F809031-DB9B-4C26-9D38-386AE744F1F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656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800AF-026D-4F72-B90D-5C81FCF9DD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600" dirty="0"/>
              <a:t>Мастер-класс «Создание интеллект-карт с ребенком»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25F24F-7FD3-4009-A1C1-6BFDBEE8E9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Подготовила: </a:t>
            </a:r>
            <a:r>
              <a:rPr lang="ru-RU" dirty="0" err="1"/>
              <a:t>Гафиятуллина</a:t>
            </a:r>
            <a:r>
              <a:rPr lang="ru-RU" dirty="0"/>
              <a:t> </a:t>
            </a:r>
            <a:r>
              <a:rPr lang="ru-RU" dirty="0" err="1"/>
              <a:t>А.А.,воспитатель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896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ADF59F-95A6-4F13-B097-D1482234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615BAB-9146-4F78-91BA-E2B3E072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Ребенок, работая с интеллектуальными картами, идет в своем развитии от простых логических операций: сравнение, сопоставление предметов, расположение в пространстве к умению анализировать, дифференцировать, делать классифика­цию предметов, учится различать видовые понятия.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429CCD6-F2C0-47E1-A1C1-B16D58487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934" y="0"/>
            <a:ext cx="6749507" cy="674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76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0433AE-B169-4EF0-9CB0-8466248E7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055" y="1667446"/>
            <a:ext cx="8187071" cy="4064627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«Интеллект-карта» помогает дошкольникам запоминать информацию, выражать эмоции и мысли по теме, воображать, искать ассоциации, рассказывать, пересказывать, рассуждать и общаться.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28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C8DDB71-04F0-46FE-91A9-E71BE22A7A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41" y="992049"/>
            <a:ext cx="6888037" cy="4873901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CB3A214-B01B-4F27-ADF7-AE3171C17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37885" y="433137"/>
            <a:ext cx="3549315" cy="5472363"/>
          </a:xfrm>
        </p:spPr>
        <p:txBody>
          <a:bodyPr>
            <a:normAutofit/>
          </a:bodyPr>
          <a:lstStyle/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Имеются общие требования к составлению любой «Интеллект - карты». Для составления карты используются цветные карандаши, фломастеры, маркеры, лист бумаги располагается горизонтально, главная идея располагается  в центре страницы для ее изображения можно использовать как слова, так и картинки.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39444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4CB3A214-B01B-4F27-ADF7-AE3171C17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81475" y="714273"/>
            <a:ext cx="3777916" cy="4164164"/>
          </a:xfrm>
        </p:spPr>
        <p:txBody>
          <a:bodyPr>
            <a:noAutofit/>
          </a:bodyPr>
          <a:lstStyle/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каждого ключевого момента проводятся расходящиеся от центра ответвления в любом направлении, и каждая ветвь имеет свой цвет. </a:t>
            </a:r>
            <a:r>
              <a:rPr lang="ru-RU" sz="2000" kern="1200" dirty="0">
                <a:effectLst/>
                <a:latin typeface="Times New Roman" panose="02020603050405020304" pitchFamily="18" charset="0"/>
                <a:ea typeface="+mn-ea"/>
              </a:rPr>
              <a:t>Лучше рисовать изогнутые ветви (как у дерева), чем прямые линии. Ветви не должны переплетаться с соседними ветвями. 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 линией ветви пишется одно ключевое слово, можно использовать картинки, рисунки, ассоциации. </a:t>
            </a:r>
            <a:endParaRPr lang="ru-RU" sz="2000" dirty="0"/>
          </a:p>
        </p:txBody>
      </p:sp>
      <p:pic>
        <p:nvPicPr>
          <p:cNvPr id="1026" name="Picture 2" descr="Из опыта использования метода интеллект - карт на уроках изобразительного  искусства.">
            <a:extLst>
              <a:ext uri="{FF2B5EF4-FFF2-40B4-BE49-F238E27FC236}">
                <a16:creationId xmlns:a16="http://schemas.microsoft.com/office/drawing/2014/main" id="{CC438638-79CB-4732-9795-B1630B6D59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65" y="714273"/>
            <a:ext cx="7572710" cy="48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970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30C22F0-4034-4B86-8B0A-10FFC7E74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6631" y="1422400"/>
            <a:ext cx="5715000" cy="3981450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CB3A214-B01B-4F27-ADF7-AE3171C17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84958" y="1239686"/>
            <a:ext cx="3854115" cy="4164164"/>
          </a:xfrm>
        </p:spPr>
        <p:txBody>
          <a:bodyPr>
            <a:noAutofit/>
          </a:bodyPr>
          <a:lstStyle/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Каждая мысль обводится, и  в процессе моделирования добавляются символы и иллюстрации.</a:t>
            </a:r>
            <a:r>
              <a:rPr lang="ru-RU" sz="2000" kern="1200" dirty="0">
                <a:effectLst/>
                <a:latin typeface="Times New Roman" panose="02020603050405020304" pitchFamily="18" charset="0"/>
                <a:ea typeface="+mn-ea"/>
              </a:rPr>
              <a:t> Использовать рисунки, картинки, аппликации и ассоциации. Это поможет детям лучше запомнить и усвоить новую информацию.  Деталей на карте может быть бесконечное множество - столько, сколько нужно для полного понимания темы.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75412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6046DEF9-60B7-441F-A781-8613CE1E8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44590" y="1346918"/>
            <a:ext cx="3582236" cy="4164164"/>
          </a:xfrm>
        </p:spPr>
        <p:txBody>
          <a:bodyPr>
            <a:normAutofit/>
          </a:bodyPr>
          <a:lstStyle/>
          <a:p>
            <a:r>
              <a:rPr lang="ru-RU" sz="2000" kern="1200" dirty="0"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Сначала спрашиваем детей, а что они об этом думают, приглашаем их порассуждать. И наводящими вопросами или постановкой проблемной ситуации  подводим к тому, что они сами находят ответ, то есть ставим в ситуацию, когда детям  приходится думать, рассуждать, высказывать своё мнение.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Пнг Ребенок думает 28 фото">
            <a:extLst>
              <a:ext uri="{FF2B5EF4-FFF2-40B4-BE49-F238E27FC236}">
                <a16:creationId xmlns:a16="http://schemas.microsoft.com/office/drawing/2014/main" id="{2E119505-6EF2-4EE1-99EF-91A37C9048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076197"/>
            <a:ext cx="6157913" cy="467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224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953F6B8C-050E-47F5-BC51-A9F9E1979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15726" y="1346918"/>
            <a:ext cx="4676274" cy="4164164"/>
          </a:xfrm>
        </p:spPr>
        <p:txBody>
          <a:bodyPr>
            <a:normAutofit fontScale="92500" lnSpcReduction="20000"/>
          </a:bodyPr>
          <a:lstStyle/>
          <a:p>
            <a:r>
              <a:rPr lang="ru-RU" sz="2400" kern="1200" dirty="0"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Составление «Интеллект - карты» начинаем с того, что в центре располагаем центральный образ (или слово), например, картинка про «Космос». Дальше задаем вопрос: «Какие ассоциации у вас вызывает слово Космос»? От центрального образа рисуем «отростки или ветки», которые и будут раскрывать главную идею. Главное выслушать каждого желающего. Отрицательных оценок не даем, так как это закрепощает.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Интеллект-карта «Профессии Кузбасса» (3 фото). Воспитателям детских садов,  школьным учителям и педагогам - Маам.ру">
            <a:extLst>
              <a:ext uri="{FF2B5EF4-FFF2-40B4-BE49-F238E27FC236}">
                <a16:creationId xmlns:a16="http://schemas.microsoft.com/office/drawing/2014/main" id="{D73926E8-26B6-42AF-80D7-982E815620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107075"/>
            <a:ext cx="6157913" cy="461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770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E8D4A-90B9-4298-80A1-3548EC487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28EB0D-D8F8-458D-A202-76312FBBF68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kern="1200" dirty="0"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После детализируем отростки - каждый состоит из нескольких веточек, они ведут к ассоциации с ключевыми понятиями.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146" name="Picture 2" descr="Что такое интеллект-карты и как применять их в обучении / Skillbox Media">
            <a:extLst>
              <a:ext uri="{FF2B5EF4-FFF2-40B4-BE49-F238E27FC236}">
                <a16:creationId xmlns:a16="http://schemas.microsoft.com/office/drawing/2014/main" id="{F311FB7B-1F6C-4686-B03E-C358EEA599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745690"/>
            <a:ext cx="6157913" cy="333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389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13CB3-C315-417D-8E50-96EF551A6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2BD1FA-C323-47B9-B55F-C8F018F6A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4169" y="1741336"/>
            <a:ext cx="4347410" cy="4164164"/>
          </a:xfrm>
        </p:spPr>
        <p:txBody>
          <a:bodyPr>
            <a:normAutofit fontScale="70000" lnSpcReduction="20000"/>
          </a:bodyPr>
          <a:lstStyle/>
          <a:p>
            <a:r>
              <a:rPr lang="ru-RU" sz="2400" kern="1200" dirty="0"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заключение наводим красоту: подрисовываем картинки, используем разные цвета, ветви могут быть изогнутыми, похожими на ветви дерева. Такие беседы, внешне должны быть как бы импровизацией, воспитатель идет за логикой ребенка, а не навязывает своего мнения. На таких занятиях дети учатся системному анализу, знания добываются самостоятельно. Каждое занятие с детьми - поиски, цепочки вопросов: « Как? Откуда? Зачем? Для чего? С чем можно сравнить?» - все это и есть работа с элементами «Интеллект - карты».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Использование интеллект-карт на уроках в начальной школе">
            <a:extLst>
              <a:ext uri="{FF2B5EF4-FFF2-40B4-BE49-F238E27FC236}">
                <a16:creationId xmlns:a16="http://schemas.microsoft.com/office/drawing/2014/main" id="{FF767185-78EA-43A4-8EB2-38F4ADF634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31" y="112712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966655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11</TotalTime>
  <Words>469</Words>
  <Application>Microsoft Office PowerPoint</Application>
  <PresentationFormat>Широкоэкранный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Corbel</vt:lpstr>
      <vt:lpstr>Gill Sans MT</vt:lpstr>
      <vt:lpstr>Impact</vt:lpstr>
      <vt:lpstr>Times New Roman</vt:lpstr>
      <vt:lpstr>Эмблема</vt:lpstr>
      <vt:lpstr>Мастер-класс «Создание интеллект-карт с ребенком»</vt:lpstr>
      <vt:lpstr>«Интеллект-карта» помогает дошкольникам запоминать информацию, выражать эмоции и мысли по теме, воображать, искать ассоциации, рассказывать, пересказывать, рассуждать и общаться.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«Создание интеллект-карт с ребенком»</dc:title>
  <dc:creator>Ангелина</dc:creator>
  <cp:lastModifiedBy>Ангелина</cp:lastModifiedBy>
  <cp:revision>2</cp:revision>
  <dcterms:created xsi:type="dcterms:W3CDTF">2025-09-02T15:44:48Z</dcterms:created>
  <dcterms:modified xsi:type="dcterms:W3CDTF">2025-09-02T15:56:19Z</dcterms:modified>
</cp:coreProperties>
</file>